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4" r:id="rId6"/>
    <p:sldId id="257" r:id="rId7"/>
    <p:sldId id="25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2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4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63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2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9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58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4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3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26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32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3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4806-294D-4832-984F-08CF8C700921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20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Revisal Black" panose="00000A00000000000000" pitchFamily="50" charset="0"/>
              </a:rPr>
              <a:t>What do we mean by “audio feature”?</a:t>
            </a:r>
            <a:endParaRPr lang="en-GB" dirty="0">
              <a:latin typeface="Revisal Black" panose="00000A000000000000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latin typeface="Revisal" panose="00000500000000000000" pitchFamily="50" charset="0"/>
              </a:rPr>
              <a:t>Ideal:</a:t>
            </a:r>
            <a:r>
              <a:rPr lang="en-GB" dirty="0" smtClean="0">
                <a:latin typeface="Revisal" panose="00000500000000000000" pitchFamily="50" charset="0"/>
              </a:rPr>
              <a:t> </a:t>
            </a:r>
            <a:r>
              <a:rPr lang="en-GB" i="1" dirty="0" smtClean="0">
                <a:latin typeface="Revisal" panose="00000500000000000000" pitchFamily="50" charset="0"/>
              </a:rPr>
              <a:t>TRUE MEANING</a:t>
            </a:r>
            <a:r>
              <a:rPr lang="en-GB" dirty="0" smtClean="0">
                <a:latin typeface="Revisal" panose="00000500000000000000" pitchFamily="50" charset="0"/>
              </a:rPr>
              <a:t> extracted from the audio signal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835" y="2231921"/>
            <a:ext cx="5893509" cy="442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7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Revisal Black" panose="00000A00000000000000" pitchFamily="50" charset="0"/>
              </a:rPr>
              <a:t>What do we mean by “audio feature”?</a:t>
            </a:r>
            <a:endParaRPr lang="en-GB" dirty="0">
              <a:latin typeface="Revisal Black" panose="00000A000000000000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latin typeface="Revisal" panose="00000500000000000000" pitchFamily="50" charset="0"/>
              </a:rPr>
              <a:t>Ideal:</a:t>
            </a:r>
            <a:r>
              <a:rPr lang="en-GB" dirty="0" smtClean="0">
                <a:latin typeface="Revisal" panose="00000500000000000000" pitchFamily="50" charset="0"/>
              </a:rPr>
              <a:t> </a:t>
            </a:r>
            <a:r>
              <a:rPr lang="en-GB" i="1" dirty="0" smtClean="0">
                <a:latin typeface="Revisal" panose="00000500000000000000" pitchFamily="50" charset="0"/>
              </a:rPr>
              <a:t>TRUE MEANING</a:t>
            </a:r>
            <a:r>
              <a:rPr lang="en-GB" dirty="0" smtClean="0">
                <a:latin typeface="Revisal" panose="00000500000000000000" pitchFamily="50" charset="0"/>
              </a:rPr>
              <a:t> extracted from the audio signal</a:t>
            </a:r>
          </a:p>
          <a:p>
            <a:pPr marL="0" indent="0">
              <a:buNone/>
            </a:pPr>
            <a:endParaRPr lang="en-GB" dirty="0" smtClean="0">
              <a:latin typeface="Revisal" panose="00000500000000000000" pitchFamily="5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029" y="2226041"/>
            <a:ext cx="6072467" cy="455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Revisal Black" panose="00000A00000000000000" pitchFamily="50" charset="0"/>
              </a:rPr>
              <a:t>What do we mean by “audio feature”?</a:t>
            </a:r>
            <a:endParaRPr lang="en-GB" dirty="0">
              <a:latin typeface="Revisal Black" panose="00000A000000000000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latin typeface="Revisal" panose="00000500000000000000" pitchFamily="50" charset="0"/>
              </a:rPr>
              <a:t>Reality:</a:t>
            </a:r>
            <a:r>
              <a:rPr lang="en-GB" dirty="0" smtClean="0">
                <a:latin typeface="Revisal" panose="00000500000000000000" pitchFamily="50" charset="0"/>
              </a:rPr>
              <a:t> something we can squint at &amp; interpret a bit</a:t>
            </a:r>
          </a:p>
          <a:p>
            <a:pPr marL="0" indent="0">
              <a:buNone/>
            </a:pPr>
            <a:endParaRPr lang="en-GB" dirty="0" smtClean="0">
              <a:latin typeface="Revisal" panose="00000500000000000000" pitchFamily="5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845" y="2283083"/>
            <a:ext cx="6100819" cy="457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“Low-level” and “high-level”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/>
              <a:t>Low-level: </a:t>
            </a:r>
            <a:r>
              <a:rPr lang="en-GB" dirty="0" smtClean="0"/>
              <a:t>“mechanically recovered” from the audio</a:t>
            </a:r>
          </a:p>
          <a:p>
            <a:r>
              <a:rPr lang="en-GB" dirty="0" smtClean="0"/>
              <a:t>e.g. amplitude, </a:t>
            </a:r>
            <a:r>
              <a:rPr lang="en-GB" dirty="0" err="1" smtClean="0"/>
              <a:t>timbral</a:t>
            </a:r>
            <a:r>
              <a:rPr lang="en-GB" dirty="0" smtClean="0"/>
              <a:t> descriptors, spectral features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i="1" dirty="0" smtClean="0"/>
              <a:t>High-level: </a:t>
            </a:r>
            <a:r>
              <a:rPr lang="en-GB" dirty="0" smtClean="0"/>
              <a:t>usually obtained from low-level features + lots of context (template matching, machine-learning, domain knowledge)</a:t>
            </a:r>
          </a:p>
          <a:p>
            <a:r>
              <a:rPr lang="en-GB" dirty="0" smtClean="0"/>
              <a:t>e.g. key, pitch, tempo, notes, phrases, similarity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0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Vamp plugins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Small files you can install that add new feature extractors.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Once installed, can be used with several different “hosts”:</a:t>
            </a:r>
          </a:p>
          <a:p>
            <a:pPr lvl="1"/>
            <a:r>
              <a:rPr lang="en-GB" dirty="0" smtClean="0"/>
              <a:t>Sonic </a:t>
            </a:r>
            <a:r>
              <a:rPr lang="en-GB" dirty="0" err="1" smtClean="0"/>
              <a:t>Visualiser</a:t>
            </a:r>
            <a:endParaRPr lang="en-GB" dirty="0" smtClean="0"/>
          </a:p>
          <a:p>
            <a:pPr lvl="1"/>
            <a:r>
              <a:rPr lang="en-GB" dirty="0" smtClean="0"/>
              <a:t>Audacity audio editor (simple feature extractors only)</a:t>
            </a:r>
          </a:p>
          <a:p>
            <a:pPr lvl="1"/>
            <a:r>
              <a:rPr lang="en-GB" dirty="0" smtClean="0"/>
              <a:t>Sonic Annotator – batch audio feature extraction program</a:t>
            </a:r>
          </a:p>
          <a:p>
            <a:pPr lvl="1"/>
            <a:r>
              <a:rPr lang="en-GB" dirty="0" smtClean="0"/>
              <a:t>Python Vamp host – integrate with analysis, search, plotting workflow – we’ll see this shortly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63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Vamp plugins and audio features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77" y="1443263"/>
            <a:ext cx="7474101" cy="498981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607" y="5723066"/>
            <a:ext cx="1091969" cy="81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a Vamp feature consist of?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833" y="1502895"/>
            <a:ext cx="7504324" cy="5010861"/>
          </a:xfrm>
        </p:spPr>
      </p:pic>
    </p:spTree>
    <p:extLst>
      <p:ext uri="{BB962C8B-B14F-4D97-AF65-F5344CB8AC3E}">
        <p14:creationId xmlns:p14="http://schemas.microsoft.com/office/powerpoint/2010/main" val="367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evisal">
      <a:majorFont>
        <a:latin typeface="Revisal Black"/>
        <a:ea typeface=""/>
        <a:cs typeface=""/>
      </a:majorFont>
      <a:minorFont>
        <a:latin typeface="Revis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BCD623EF-43BD-42B2-91A5-C7D705AB2AF0}" vid="{0007D7D7-567E-456E-8422-09DCBE0822A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2481</TotalTime>
  <Words>189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Revisal</vt:lpstr>
      <vt:lpstr>Revisal Black</vt:lpstr>
      <vt:lpstr>Theme1</vt:lpstr>
      <vt:lpstr>What do we mean by “audio feature”?</vt:lpstr>
      <vt:lpstr>What do we mean by “audio feature”?</vt:lpstr>
      <vt:lpstr>What do we mean by “audio feature”?</vt:lpstr>
      <vt:lpstr>“Low-level” and “high-level” features</vt:lpstr>
      <vt:lpstr>Vamp plugins</vt:lpstr>
      <vt:lpstr>Vamp plugins and audio features</vt:lpstr>
      <vt:lpstr>What does a Vamp feature consist of?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Vamp plugins and “audio features”</dc:title>
  <dc:creator>Chris Cannam</dc:creator>
  <cp:lastModifiedBy>Chris Cannam</cp:lastModifiedBy>
  <cp:revision>12</cp:revision>
  <dcterms:created xsi:type="dcterms:W3CDTF">2015-07-02T08:10:28Z</dcterms:created>
  <dcterms:modified xsi:type="dcterms:W3CDTF">2015-07-16T09:57:28Z</dcterms:modified>
</cp:coreProperties>
</file>