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50" r:id="rId1"/>
    <p:sldMasterId id="2147483652" r:id="rId2"/>
  </p:sldMasterIdLst>
  <p:notesMasterIdLst>
    <p:notesMasterId r:id="rId10"/>
  </p:notesMasterIdLst>
  <p:sldIdLst>
    <p:sldId id="291" r:id="rId3"/>
    <p:sldId id="276" r:id="rId4"/>
    <p:sldId id="277" r:id="rId5"/>
    <p:sldId id="283" r:id="rId6"/>
    <p:sldId id="288" r:id="rId7"/>
    <p:sldId id="285" r:id="rId8"/>
    <p:sldId id="292" r:id="rId9"/>
  </p:sldIdLst>
  <p:sldSz cx="10080625" cy="7559675"/>
  <p:notesSz cx="7772400" cy="10058400"/>
  <p:defaultTextStyle>
    <a:defPPr>
      <a:defRPr lang="en-GB"/>
    </a:defPPr>
    <a:lvl1pPr algn="l" defTabSz="449263" rtl="0" fontAlgn="base">
      <a:spcBef>
        <a:spcPct val="0"/>
      </a:spcBef>
      <a:spcAft>
        <a:spcPct val="0"/>
      </a:spcAft>
      <a:buClr>
        <a:srgbClr val="000000"/>
      </a:buClr>
      <a:buSzPct val="100000"/>
      <a:buFont typeface="Times New Roman" panose="02020603050405020304" pitchFamily="18" charset="0"/>
      <a:defRPr kern="1200">
        <a:solidFill>
          <a:schemeClr val="bg1"/>
        </a:solidFill>
        <a:latin typeface="Gillius ADF No2" pitchFamily="32" charset="0"/>
        <a:ea typeface="+mn-ea"/>
        <a:cs typeface="+mn-cs"/>
      </a:defRPr>
    </a:lvl1pPr>
    <a:lvl2pPr marL="742950" indent="-285750" algn="l" defTabSz="449263" rtl="0" fontAlgn="base">
      <a:spcBef>
        <a:spcPct val="0"/>
      </a:spcBef>
      <a:spcAft>
        <a:spcPct val="0"/>
      </a:spcAft>
      <a:buClr>
        <a:srgbClr val="000000"/>
      </a:buClr>
      <a:buSzPct val="100000"/>
      <a:buFont typeface="Times New Roman" panose="02020603050405020304" pitchFamily="18" charset="0"/>
      <a:defRPr kern="1200">
        <a:solidFill>
          <a:schemeClr val="bg1"/>
        </a:solidFill>
        <a:latin typeface="Gillius ADF No2" pitchFamily="32" charset="0"/>
        <a:ea typeface="+mn-ea"/>
        <a:cs typeface="+mn-cs"/>
      </a:defRPr>
    </a:lvl2pPr>
    <a:lvl3pPr marL="1143000" indent="-228600" algn="l" defTabSz="449263" rtl="0" fontAlgn="base">
      <a:spcBef>
        <a:spcPct val="0"/>
      </a:spcBef>
      <a:spcAft>
        <a:spcPct val="0"/>
      </a:spcAft>
      <a:buClr>
        <a:srgbClr val="000000"/>
      </a:buClr>
      <a:buSzPct val="100000"/>
      <a:buFont typeface="Times New Roman" panose="02020603050405020304" pitchFamily="18" charset="0"/>
      <a:defRPr kern="1200">
        <a:solidFill>
          <a:schemeClr val="bg1"/>
        </a:solidFill>
        <a:latin typeface="Gillius ADF No2" pitchFamily="32" charset="0"/>
        <a:ea typeface="+mn-ea"/>
        <a:cs typeface="+mn-cs"/>
      </a:defRPr>
    </a:lvl3pPr>
    <a:lvl4pPr marL="1600200" indent="-228600" algn="l" defTabSz="449263" rtl="0" fontAlgn="base">
      <a:spcBef>
        <a:spcPct val="0"/>
      </a:spcBef>
      <a:spcAft>
        <a:spcPct val="0"/>
      </a:spcAft>
      <a:buClr>
        <a:srgbClr val="000000"/>
      </a:buClr>
      <a:buSzPct val="100000"/>
      <a:buFont typeface="Times New Roman" panose="02020603050405020304" pitchFamily="18" charset="0"/>
      <a:defRPr kern="1200">
        <a:solidFill>
          <a:schemeClr val="bg1"/>
        </a:solidFill>
        <a:latin typeface="Gillius ADF No2" pitchFamily="32" charset="0"/>
        <a:ea typeface="+mn-ea"/>
        <a:cs typeface="+mn-cs"/>
      </a:defRPr>
    </a:lvl4pPr>
    <a:lvl5pPr marL="2057400" indent="-228600" algn="l" defTabSz="449263" rtl="0" fontAlgn="base">
      <a:spcBef>
        <a:spcPct val="0"/>
      </a:spcBef>
      <a:spcAft>
        <a:spcPct val="0"/>
      </a:spcAft>
      <a:buClr>
        <a:srgbClr val="000000"/>
      </a:buClr>
      <a:buSzPct val="100000"/>
      <a:buFont typeface="Times New Roman" panose="02020603050405020304" pitchFamily="18" charset="0"/>
      <a:defRPr kern="1200">
        <a:solidFill>
          <a:schemeClr val="bg1"/>
        </a:solidFill>
        <a:latin typeface="Gillius ADF No2" pitchFamily="32" charset="0"/>
        <a:ea typeface="+mn-ea"/>
        <a:cs typeface="+mn-cs"/>
      </a:defRPr>
    </a:lvl5pPr>
    <a:lvl6pPr marL="2286000" algn="l" defTabSz="914400" rtl="0" eaLnBrk="1" latinLnBrk="0" hangingPunct="1">
      <a:defRPr kern="1200">
        <a:solidFill>
          <a:schemeClr val="bg1"/>
        </a:solidFill>
        <a:latin typeface="Gillius ADF No2" pitchFamily="32" charset="0"/>
        <a:ea typeface="+mn-ea"/>
        <a:cs typeface="+mn-cs"/>
      </a:defRPr>
    </a:lvl6pPr>
    <a:lvl7pPr marL="2743200" algn="l" defTabSz="914400" rtl="0" eaLnBrk="1" latinLnBrk="0" hangingPunct="1">
      <a:defRPr kern="1200">
        <a:solidFill>
          <a:schemeClr val="bg1"/>
        </a:solidFill>
        <a:latin typeface="Gillius ADF No2" pitchFamily="32" charset="0"/>
        <a:ea typeface="+mn-ea"/>
        <a:cs typeface="+mn-cs"/>
      </a:defRPr>
    </a:lvl7pPr>
    <a:lvl8pPr marL="3200400" algn="l" defTabSz="914400" rtl="0" eaLnBrk="1" latinLnBrk="0" hangingPunct="1">
      <a:defRPr kern="1200">
        <a:solidFill>
          <a:schemeClr val="bg1"/>
        </a:solidFill>
        <a:latin typeface="Gillius ADF No2" pitchFamily="32" charset="0"/>
        <a:ea typeface="+mn-ea"/>
        <a:cs typeface="+mn-cs"/>
      </a:defRPr>
    </a:lvl8pPr>
    <a:lvl9pPr marL="3657600" algn="l" defTabSz="914400" rtl="0" eaLnBrk="1" latinLnBrk="0" hangingPunct="1">
      <a:defRPr kern="1200">
        <a:solidFill>
          <a:schemeClr val="bg1"/>
        </a:solidFill>
        <a:latin typeface="Gillius ADF No2" pitchFamily="32"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chemeClr val="tx1"/>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85352" autoAdjust="0"/>
  </p:normalViewPr>
  <p:slideViewPr>
    <p:cSldViewPr>
      <p:cViewPr varScale="1">
        <p:scale>
          <a:sx n="59" d="100"/>
          <a:sy n="59" d="100"/>
        </p:scale>
        <p:origin x="1692" y="84"/>
      </p:cViewPr>
      <p:guideLst>
        <p:guide orient="horz" pos="2160"/>
        <p:guide pos="2880"/>
      </p:guideLst>
    </p:cSldViewPr>
  </p:slideViewPr>
  <p:outlineViewPr>
    <p:cViewPr varScale="1">
      <p:scale>
        <a:sx n="170" d="200"/>
        <a:sy n="170" d="200"/>
      </p:scale>
      <p:origin x="-780" y="-84"/>
    </p:cViewPr>
  </p:outlineViewPr>
  <p:notesTextViewPr>
    <p:cViewPr>
      <p:scale>
        <a:sx n="1" d="1"/>
        <a:sy n="1" d="1"/>
      </p:scale>
      <p:origin x="0" y="0"/>
    </p:cViewPr>
  </p:notesTextViewPr>
  <p:notesViewPr>
    <p:cSldViewPr>
      <p:cViewPr varScale="1">
        <p:scale>
          <a:sx n="59" d="100"/>
          <a:sy n="59" d="100"/>
        </p:scale>
        <p:origin x="-1752" y="-72"/>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theme" Target="theme/theme1.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viewProps" Target="viewProps.xml"/><Relationship Id="rId2" Type="http://schemas.openxmlformats.org/officeDocument/2006/relationships/slideMaster" Target="slideMasters/slideMaster2.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presProps" Target="presProps.xml"/><Relationship Id="rId5" Type="http://schemas.openxmlformats.org/officeDocument/2006/relationships/slide" Target="slides/slide3.xml"/><Relationship Id="rId10" Type="http://schemas.openxmlformats.org/officeDocument/2006/relationships/notesMaster" Target="notesMasters/notesMaster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6145" name="AutoShape 1"/>
          <p:cNvSpPr>
            <a:spLocks noChangeArrowheads="1"/>
          </p:cNvSpPr>
          <p:nvPr/>
        </p:nvSpPr>
        <p:spPr bwMode="auto">
          <a:xfrm>
            <a:off x="0" y="0"/>
            <a:ext cx="7772400" cy="10058400"/>
          </a:xfrm>
          <a:prstGeom prst="roundRect">
            <a:avLst>
              <a:gd name="adj" fmla="val 19"/>
            </a:avLst>
          </a:prstGeom>
          <a:solidFill>
            <a:srgbClr val="FFFFFF"/>
          </a:solidFill>
          <a:ln>
            <a:noFill/>
          </a:ln>
          <a:effectLst/>
          <a:extLst>
            <a:ext uri="{91240B29-F687-4F45-9708-019B960494DF}">
              <a14:hiddenLine xmlns:a14="http://schemas.microsoft.com/office/drawing/2010/main" w="9360">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6146" name="AutoShape 2"/>
          <p:cNvSpPr>
            <a:spLocks noChangeArrowheads="1"/>
          </p:cNvSpPr>
          <p:nvPr/>
        </p:nvSpPr>
        <p:spPr bwMode="auto">
          <a:xfrm>
            <a:off x="0" y="0"/>
            <a:ext cx="7772400" cy="10058400"/>
          </a:xfrm>
          <a:prstGeom prst="roundRect">
            <a:avLst>
              <a:gd name="adj" fmla="val 19"/>
            </a:avLst>
          </a:prstGeom>
          <a:solidFill>
            <a:srgbClr val="FFFFFF"/>
          </a:solidFill>
          <a:ln>
            <a:noFill/>
          </a:ln>
          <a:effectLst/>
          <a:extLs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6147" name="AutoShape 3"/>
          <p:cNvSpPr>
            <a:spLocks noChangeArrowheads="1"/>
          </p:cNvSpPr>
          <p:nvPr/>
        </p:nvSpPr>
        <p:spPr bwMode="auto">
          <a:xfrm>
            <a:off x="0" y="0"/>
            <a:ext cx="7772400" cy="10058400"/>
          </a:xfrm>
          <a:prstGeom prst="roundRect">
            <a:avLst>
              <a:gd name="adj" fmla="val 19"/>
            </a:avLst>
          </a:prstGeom>
          <a:solidFill>
            <a:srgbClr val="FFFFFF"/>
          </a:solidFill>
          <a:ln>
            <a:noFill/>
          </a:ln>
          <a:effectLst/>
          <a:extLs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6148" name="AutoShape 4"/>
          <p:cNvSpPr>
            <a:spLocks noChangeArrowheads="1"/>
          </p:cNvSpPr>
          <p:nvPr/>
        </p:nvSpPr>
        <p:spPr bwMode="auto">
          <a:xfrm>
            <a:off x="0" y="0"/>
            <a:ext cx="7772400" cy="10058400"/>
          </a:xfrm>
          <a:prstGeom prst="roundRect">
            <a:avLst>
              <a:gd name="adj" fmla="val 19"/>
            </a:avLst>
          </a:prstGeom>
          <a:solidFill>
            <a:srgbClr val="FFFFFF"/>
          </a:solidFill>
          <a:ln>
            <a:noFill/>
          </a:ln>
          <a:effectLst/>
          <a:extLs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6149" name="AutoShape 5"/>
          <p:cNvSpPr>
            <a:spLocks noChangeArrowheads="1"/>
          </p:cNvSpPr>
          <p:nvPr/>
        </p:nvSpPr>
        <p:spPr bwMode="auto">
          <a:xfrm>
            <a:off x="0" y="0"/>
            <a:ext cx="7772400" cy="10058400"/>
          </a:xfrm>
          <a:prstGeom prst="roundRect">
            <a:avLst>
              <a:gd name="adj" fmla="val 19"/>
            </a:avLst>
          </a:prstGeom>
          <a:solidFill>
            <a:srgbClr val="FFFFFF"/>
          </a:solidFill>
          <a:ln>
            <a:noFill/>
          </a:ln>
          <a:effectLst/>
          <a:extLs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6150" name="AutoShape 6"/>
          <p:cNvSpPr>
            <a:spLocks noChangeArrowheads="1"/>
          </p:cNvSpPr>
          <p:nvPr/>
        </p:nvSpPr>
        <p:spPr bwMode="auto">
          <a:xfrm>
            <a:off x="0" y="0"/>
            <a:ext cx="7772400" cy="10058400"/>
          </a:xfrm>
          <a:prstGeom prst="roundRect">
            <a:avLst>
              <a:gd name="adj" fmla="val 19"/>
            </a:avLst>
          </a:prstGeom>
          <a:solidFill>
            <a:srgbClr val="FFFFFF"/>
          </a:solidFill>
          <a:ln>
            <a:noFill/>
          </a:ln>
          <a:effectLst/>
          <a:extLs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6151" name="AutoShape 7"/>
          <p:cNvSpPr>
            <a:spLocks noChangeArrowheads="1"/>
          </p:cNvSpPr>
          <p:nvPr/>
        </p:nvSpPr>
        <p:spPr bwMode="auto">
          <a:xfrm>
            <a:off x="0" y="0"/>
            <a:ext cx="7772400" cy="10058400"/>
          </a:xfrm>
          <a:prstGeom prst="roundRect">
            <a:avLst>
              <a:gd name="adj" fmla="val 19"/>
            </a:avLst>
          </a:prstGeom>
          <a:solidFill>
            <a:srgbClr val="FFFFFF"/>
          </a:solidFill>
          <a:ln>
            <a:noFill/>
          </a:ln>
          <a:effectLst/>
          <a:extLs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6152" name="AutoShape 8"/>
          <p:cNvSpPr>
            <a:spLocks noChangeArrowheads="1"/>
          </p:cNvSpPr>
          <p:nvPr/>
        </p:nvSpPr>
        <p:spPr bwMode="auto">
          <a:xfrm>
            <a:off x="0" y="0"/>
            <a:ext cx="7772400" cy="10058400"/>
          </a:xfrm>
          <a:prstGeom prst="roundRect">
            <a:avLst>
              <a:gd name="adj" fmla="val 19"/>
            </a:avLst>
          </a:prstGeom>
          <a:solidFill>
            <a:srgbClr val="FFFFFF"/>
          </a:solidFill>
          <a:ln>
            <a:noFill/>
          </a:ln>
          <a:effectLst/>
          <a:extLs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6153" name="AutoShape 9"/>
          <p:cNvSpPr>
            <a:spLocks noChangeArrowheads="1"/>
          </p:cNvSpPr>
          <p:nvPr/>
        </p:nvSpPr>
        <p:spPr bwMode="auto">
          <a:xfrm>
            <a:off x="0" y="0"/>
            <a:ext cx="7772400" cy="10058400"/>
          </a:xfrm>
          <a:prstGeom prst="roundRect">
            <a:avLst>
              <a:gd name="adj" fmla="val 19"/>
            </a:avLst>
          </a:prstGeom>
          <a:solidFill>
            <a:srgbClr val="FFFFFF"/>
          </a:solidFill>
          <a:ln>
            <a:noFill/>
          </a:ln>
          <a:effectLst/>
          <a:extLs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6154" name="AutoShape 10"/>
          <p:cNvSpPr>
            <a:spLocks noChangeArrowheads="1"/>
          </p:cNvSpPr>
          <p:nvPr/>
        </p:nvSpPr>
        <p:spPr bwMode="auto">
          <a:xfrm>
            <a:off x="0" y="0"/>
            <a:ext cx="7772400" cy="10058400"/>
          </a:xfrm>
          <a:prstGeom prst="roundRect">
            <a:avLst>
              <a:gd name="adj" fmla="val 19"/>
            </a:avLst>
          </a:prstGeom>
          <a:solidFill>
            <a:srgbClr val="FFFFFF"/>
          </a:solidFill>
          <a:ln>
            <a:noFill/>
          </a:ln>
          <a:effectLst/>
          <a:extLs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6155" name="AutoShape 11"/>
          <p:cNvSpPr>
            <a:spLocks noChangeArrowheads="1"/>
          </p:cNvSpPr>
          <p:nvPr/>
        </p:nvSpPr>
        <p:spPr bwMode="auto">
          <a:xfrm>
            <a:off x="0" y="0"/>
            <a:ext cx="7772400" cy="10058400"/>
          </a:xfrm>
          <a:prstGeom prst="roundRect">
            <a:avLst>
              <a:gd name="adj" fmla="val 19"/>
            </a:avLst>
          </a:prstGeom>
          <a:solidFill>
            <a:srgbClr val="FFFFFF"/>
          </a:solidFill>
          <a:ln>
            <a:noFill/>
          </a:ln>
          <a:effectLst/>
          <a:extLs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6156" name="AutoShape 12"/>
          <p:cNvSpPr>
            <a:spLocks noChangeArrowheads="1"/>
          </p:cNvSpPr>
          <p:nvPr/>
        </p:nvSpPr>
        <p:spPr bwMode="auto">
          <a:xfrm>
            <a:off x="0" y="0"/>
            <a:ext cx="7772400" cy="10058400"/>
          </a:xfrm>
          <a:prstGeom prst="roundRect">
            <a:avLst>
              <a:gd name="adj" fmla="val 19"/>
            </a:avLst>
          </a:prstGeom>
          <a:solidFill>
            <a:srgbClr val="FFFFFF"/>
          </a:solidFill>
          <a:ln>
            <a:noFill/>
          </a:ln>
          <a:effectLst/>
          <a:extLs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6157" name="AutoShape 13"/>
          <p:cNvSpPr>
            <a:spLocks noChangeArrowheads="1"/>
          </p:cNvSpPr>
          <p:nvPr/>
        </p:nvSpPr>
        <p:spPr bwMode="auto">
          <a:xfrm>
            <a:off x="0" y="0"/>
            <a:ext cx="7772400" cy="10058400"/>
          </a:xfrm>
          <a:prstGeom prst="roundRect">
            <a:avLst>
              <a:gd name="adj" fmla="val 19"/>
            </a:avLst>
          </a:prstGeom>
          <a:solidFill>
            <a:srgbClr val="FFFFFF"/>
          </a:solidFill>
          <a:ln>
            <a:noFill/>
          </a:ln>
          <a:effectLst/>
          <a:extLs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6158" name="AutoShape 14"/>
          <p:cNvSpPr>
            <a:spLocks noChangeArrowheads="1"/>
          </p:cNvSpPr>
          <p:nvPr/>
        </p:nvSpPr>
        <p:spPr bwMode="auto">
          <a:xfrm>
            <a:off x="0" y="0"/>
            <a:ext cx="7772400" cy="10058400"/>
          </a:xfrm>
          <a:prstGeom prst="roundRect">
            <a:avLst>
              <a:gd name="adj" fmla="val 19"/>
            </a:avLst>
          </a:prstGeom>
          <a:solidFill>
            <a:srgbClr val="FFFFFF"/>
          </a:solidFill>
          <a:ln>
            <a:noFill/>
          </a:ln>
          <a:effectLst/>
          <a:extLs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6159" name="AutoShape 15"/>
          <p:cNvSpPr>
            <a:spLocks noChangeArrowheads="1"/>
          </p:cNvSpPr>
          <p:nvPr/>
        </p:nvSpPr>
        <p:spPr bwMode="auto">
          <a:xfrm>
            <a:off x="0" y="0"/>
            <a:ext cx="7772400" cy="10058400"/>
          </a:xfrm>
          <a:prstGeom prst="roundRect">
            <a:avLst>
              <a:gd name="adj" fmla="val 19"/>
            </a:avLst>
          </a:prstGeom>
          <a:solidFill>
            <a:srgbClr val="FFFFFF"/>
          </a:solidFill>
          <a:ln>
            <a:noFill/>
          </a:ln>
          <a:effectLst/>
          <a:extLs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6160" name="AutoShape 16"/>
          <p:cNvSpPr>
            <a:spLocks noChangeArrowheads="1"/>
          </p:cNvSpPr>
          <p:nvPr/>
        </p:nvSpPr>
        <p:spPr bwMode="auto">
          <a:xfrm>
            <a:off x="0" y="0"/>
            <a:ext cx="7772400" cy="10058400"/>
          </a:xfrm>
          <a:prstGeom prst="roundRect">
            <a:avLst>
              <a:gd name="adj" fmla="val 19"/>
            </a:avLst>
          </a:prstGeom>
          <a:solidFill>
            <a:srgbClr val="FFFFFF"/>
          </a:solidFill>
          <a:ln>
            <a:noFill/>
          </a:ln>
          <a:effectLst/>
          <a:extLs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6161" name="AutoShape 17"/>
          <p:cNvSpPr>
            <a:spLocks noChangeArrowheads="1"/>
          </p:cNvSpPr>
          <p:nvPr/>
        </p:nvSpPr>
        <p:spPr bwMode="auto">
          <a:xfrm>
            <a:off x="0" y="0"/>
            <a:ext cx="7772400" cy="10058400"/>
          </a:xfrm>
          <a:prstGeom prst="roundRect">
            <a:avLst>
              <a:gd name="adj" fmla="val 19"/>
            </a:avLst>
          </a:prstGeom>
          <a:solidFill>
            <a:srgbClr val="FFFFFF"/>
          </a:solidFill>
          <a:ln>
            <a:noFill/>
          </a:ln>
          <a:effectLst/>
          <a:extLs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6162" name="AutoShape 18"/>
          <p:cNvSpPr>
            <a:spLocks noChangeArrowheads="1"/>
          </p:cNvSpPr>
          <p:nvPr/>
        </p:nvSpPr>
        <p:spPr bwMode="auto">
          <a:xfrm>
            <a:off x="0" y="0"/>
            <a:ext cx="7772400" cy="10058400"/>
          </a:xfrm>
          <a:prstGeom prst="roundRect">
            <a:avLst>
              <a:gd name="adj" fmla="val 19"/>
            </a:avLst>
          </a:prstGeom>
          <a:solidFill>
            <a:srgbClr val="FFFFFF"/>
          </a:solidFill>
          <a:ln>
            <a:noFill/>
          </a:ln>
          <a:effectLst/>
          <a:extLs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6163" name="AutoShape 19"/>
          <p:cNvSpPr>
            <a:spLocks noChangeArrowheads="1"/>
          </p:cNvSpPr>
          <p:nvPr/>
        </p:nvSpPr>
        <p:spPr bwMode="auto">
          <a:xfrm>
            <a:off x="0" y="0"/>
            <a:ext cx="7772400" cy="10058400"/>
          </a:xfrm>
          <a:prstGeom prst="roundRect">
            <a:avLst>
              <a:gd name="adj" fmla="val 19"/>
            </a:avLst>
          </a:prstGeom>
          <a:solidFill>
            <a:srgbClr val="FFFFFF"/>
          </a:solidFill>
          <a:ln>
            <a:noFill/>
          </a:ln>
          <a:effectLst/>
          <a:extLs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6164" name="AutoShape 20"/>
          <p:cNvSpPr>
            <a:spLocks noChangeArrowheads="1"/>
          </p:cNvSpPr>
          <p:nvPr/>
        </p:nvSpPr>
        <p:spPr bwMode="auto">
          <a:xfrm>
            <a:off x="0" y="0"/>
            <a:ext cx="7772400" cy="10058400"/>
          </a:xfrm>
          <a:prstGeom prst="roundRect">
            <a:avLst>
              <a:gd name="adj" fmla="val 19"/>
            </a:avLst>
          </a:prstGeom>
          <a:solidFill>
            <a:srgbClr val="FFFFFF"/>
          </a:solidFill>
          <a:ln>
            <a:noFill/>
          </a:ln>
          <a:effectLst/>
          <a:extLs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6165" name="AutoShape 21"/>
          <p:cNvSpPr>
            <a:spLocks noChangeArrowheads="1"/>
          </p:cNvSpPr>
          <p:nvPr/>
        </p:nvSpPr>
        <p:spPr bwMode="auto">
          <a:xfrm>
            <a:off x="0" y="0"/>
            <a:ext cx="7772400" cy="10058400"/>
          </a:xfrm>
          <a:prstGeom prst="roundRect">
            <a:avLst>
              <a:gd name="adj" fmla="val 19"/>
            </a:avLst>
          </a:prstGeom>
          <a:solidFill>
            <a:srgbClr val="FFFFFF"/>
          </a:solidFill>
          <a:ln>
            <a:noFill/>
          </a:ln>
          <a:effectLst/>
          <a:extLs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6166" name="AutoShape 22"/>
          <p:cNvSpPr>
            <a:spLocks noChangeArrowheads="1"/>
          </p:cNvSpPr>
          <p:nvPr/>
        </p:nvSpPr>
        <p:spPr bwMode="auto">
          <a:xfrm>
            <a:off x="0" y="0"/>
            <a:ext cx="7772400" cy="10058400"/>
          </a:xfrm>
          <a:prstGeom prst="roundRect">
            <a:avLst>
              <a:gd name="adj" fmla="val 19"/>
            </a:avLst>
          </a:prstGeom>
          <a:solidFill>
            <a:srgbClr val="FFFFFF"/>
          </a:solidFill>
          <a:ln>
            <a:noFill/>
          </a:ln>
          <a:effectLst/>
          <a:extLs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6167" name="Text Box 23"/>
          <p:cNvSpPr txBox="1">
            <a:spLocks noChangeArrowheads="1"/>
          </p:cNvSpPr>
          <p:nvPr/>
        </p:nvSpPr>
        <p:spPr bwMode="auto">
          <a:xfrm>
            <a:off x="1587500" y="1006475"/>
            <a:ext cx="4595813" cy="3448050"/>
          </a:xfrm>
          <a:prstGeom prst="rect">
            <a:avLst/>
          </a:prstGeom>
          <a:solidFill>
            <a:srgbClr val="FFFFFF"/>
          </a:solidFill>
          <a:ln w="936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6168" name="Rectangle 24"/>
          <p:cNvSpPr>
            <a:spLocks noGrp="1" noChangeArrowheads="1"/>
          </p:cNvSpPr>
          <p:nvPr>
            <p:ph type="body"/>
          </p:nvPr>
        </p:nvSpPr>
        <p:spPr bwMode="auto">
          <a:xfrm>
            <a:off x="1185863" y="4787900"/>
            <a:ext cx="5384800" cy="38036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p>
            <a:pPr lvl="0"/>
            <a:endParaRPr lang="en-US" smtClean="0"/>
          </a:p>
        </p:txBody>
      </p:sp>
      <p:sp>
        <p:nvSpPr>
          <p:cNvPr id="6169" name="Rectangle 25"/>
          <p:cNvSpPr>
            <a:spLocks noGrp="1" noRot="1" noChangeAspect="1" noChangeArrowheads="1"/>
          </p:cNvSpPr>
          <p:nvPr>
            <p:ph type="sldImg"/>
          </p:nvPr>
        </p:nvSpPr>
        <p:spPr bwMode="auto">
          <a:xfrm>
            <a:off x="1371600" y="763588"/>
            <a:ext cx="5006975" cy="37496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sp>
    </p:spTree>
    <p:extLst>
      <p:ext uri="{BB962C8B-B14F-4D97-AF65-F5344CB8AC3E}">
        <p14:creationId xmlns:p14="http://schemas.microsoft.com/office/powerpoint/2010/main" val="2611061699"/>
      </p:ext>
    </p:extLst>
  </p:cSld>
  <p:clrMap bg1="lt1" tx1="dk1" bg2="lt2" tx2="dk2" accent1="accent1" accent2="accent2" accent3="accent3" accent4="accent4" accent5="accent5" accent6="accent6" hlink="hlink" folHlink="folHlink"/>
  <p:notesStyle>
    <a:lvl1pPr algn="l" defTabSz="449263" rtl="0" eaLnBrk="0" fontAlgn="base" hangingPunct="0">
      <a:spcBef>
        <a:spcPct val="30000"/>
      </a:spcBef>
      <a:spcAft>
        <a:spcPct val="0"/>
      </a:spcAft>
      <a:buClr>
        <a:srgbClr val="000000"/>
      </a:buClr>
      <a:buSzPct val="100000"/>
      <a:buFont typeface="Times New Roman" panose="02020603050405020304" pitchFamily="18" charset="0"/>
      <a:defRPr sz="1200" kern="1200">
        <a:solidFill>
          <a:srgbClr val="000000"/>
        </a:solidFill>
        <a:latin typeface="Times New Roman" panose="02020603050405020304" pitchFamily="18" charset="0"/>
        <a:ea typeface="+mn-ea"/>
        <a:cs typeface="+mn-cs"/>
      </a:defRPr>
    </a:lvl1pPr>
    <a:lvl2pPr marL="742950" indent="-285750" algn="l" defTabSz="449263" rtl="0" eaLnBrk="0" fontAlgn="base" hangingPunct="0">
      <a:spcBef>
        <a:spcPct val="30000"/>
      </a:spcBef>
      <a:spcAft>
        <a:spcPct val="0"/>
      </a:spcAft>
      <a:buClr>
        <a:srgbClr val="000000"/>
      </a:buClr>
      <a:buSzPct val="100000"/>
      <a:buFont typeface="Times New Roman" panose="02020603050405020304" pitchFamily="18" charset="0"/>
      <a:defRPr sz="1200" kern="1200">
        <a:solidFill>
          <a:srgbClr val="000000"/>
        </a:solidFill>
        <a:latin typeface="Times New Roman" panose="02020603050405020304" pitchFamily="18" charset="0"/>
        <a:ea typeface="+mn-ea"/>
        <a:cs typeface="+mn-cs"/>
      </a:defRPr>
    </a:lvl2pPr>
    <a:lvl3pPr marL="1143000" indent="-228600" algn="l" defTabSz="449263" rtl="0" eaLnBrk="0" fontAlgn="base" hangingPunct="0">
      <a:spcBef>
        <a:spcPct val="30000"/>
      </a:spcBef>
      <a:spcAft>
        <a:spcPct val="0"/>
      </a:spcAft>
      <a:buClr>
        <a:srgbClr val="000000"/>
      </a:buClr>
      <a:buSzPct val="100000"/>
      <a:buFont typeface="Times New Roman" panose="02020603050405020304" pitchFamily="18" charset="0"/>
      <a:defRPr sz="1200" kern="1200">
        <a:solidFill>
          <a:srgbClr val="000000"/>
        </a:solidFill>
        <a:latin typeface="Times New Roman" panose="02020603050405020304" pitchFamily="18" charset="0"/>
        <a:ea typeface="+mn-ea"/>
        <a:cs typeface="+mn-cs"/>
      </a:defRPr>
    </a:lvl3pPr>
    <a:lvl4pPr marL="1600200" indent="-228600" algn="l" defTabSz="449263" rtl="0" eaLnBrk="0" fontAlgn="base" hangingPunct="0">
      <a:spcBef>
        <a:spcPct val="30000"/>
      </a:spcBef>
      <a:spcAft>
        <a:spcPct val="0"/>
      </a:spcAft>
      <a:buClr>
        <a:srgbClr val="000000"/>
      </a:buClr>
      <a:buSzPct val="100000"/>
      <a:buFont typeface="Times New Roman" panose="02020603050405020304" pitchFamily="18" charset="0"/>
      <a:defRPr sz="1200" kern="1200">
        <a:solidFill>
          <a:srgbClr val="000000"/>
        </a:solidFill>
        <a:latin typeface="Times New Roman" panose="02020603050405020304" pitchFamily="18" charset="0"/>
        <a:ea typeface="+mn-ea"/>
        <a:cs typeface="+mn-cs"/>
      </a:defRPr>
    </a:lvl4pPr>
    <a:lvl5pPr marL="2057400" indent="-228600" algn="l" defTabSz="449263" rtl="0" eaLnBrk="0" fontAlgn="base" hangingPunct="0">
      <a:spcBef>
        <a:spcPct val="30000"/>
      </a:spcBef>
      <a:spcAft>
        <a:spcPct val="0"/>
      </a:spcAft>
      <a:buClr>
        <a:srgbClr val="000000"/>
      </a:buClr>
      <a:buSzPct val="100000"/>
      <a:buFont typeface="Times New Roman" panose="02020603050405020304" pitchFamily="18" charset="0"/>
      <a:defRPr sz="1200" kern="1200">
        <a:solidFill>
          <a:srgbClr val="000000"/>
        </a:solidFill>
        <a:latin typeface="Times New Roman" panose="02020603050405020304"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soundsoftware.ac.uk/soundsoftware2012#os1t2" TargetMode="External"/><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7345" name="Rectangle 1"/>
          <p:cNvSpPr txBox="1">
            <a:spLocks noGrp="1" noRot="1" noChangeAspect="1" noChangeArrowheads="1"/>
          </p:cNvSpPr>
          <p:nvPr>
            <p:ph type="sldImg"/>
          </p:nvPr>
        </p:nvSpPr>
        <p:spPr bwMode="auto">
          <a:xfrm>
            <a:off x="1374775" y="763588"/>
            <a:ext cx="5005388" cy="3754437"/>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57346" name="Rectangle 2"/>
          <p:cNvSpPr txBox="1">
            <a:spLocks noGrp="1" noChangeArrowheads="1"/>
          </p:cNvSpPr>
          <p:nvPr>
            <p:ph type="body" idx="1"/>
          </p:nvPr>
        </p:nvSpPr>
        <p:spPr bwMode="auto">
          <a:xfrm>
            <a:off x="1185863" y="4787900"/>
            <a:ext cx="5389562" cy="3808413"/>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r>
              <a:rPr lang="en-US" dirty="0">
                <a:cs typeface="Times New Roman"/>
              </a:rPr>
              <a:t>In our survey, 51% of respondents who reported developing software said that their code never left their own computer. </a:t>
            </a:r>
            <a:r>
              <a:rPr lang="en-US" dirty="0" smtClean="0">
                <a:cs typeface="Times New Roman"/>
              </a:rPr>
              <a:t>(</a:t>
            </a:r>
            <a:r>
              <a:rPr lang="en-US" dirty="0" err="1" smtClean="0">
                <a:cs typeface="Times New Roman"/>
              </a:rPr>
              <a:t>Cannam</a:t>
            </a:r>
            <a:r>
              <a:rPr lang="en-US" dirty="0">
                <a:cs typeface="Times New Roman"/>
              </a:rPr>
              <a:t>, </a:t>
            </a:r>
            <a:r>
              <a:rPr lang="en-US" dirty="0" err="1">
                <a:cs typeface="Times New Roman"/>
              </a:rPr>
              <a:t>Figueira</a:t>
            </a:r>
            <a:r>
              <a:rPr lang="en-US" dirty="0">
                <a:cs typeface="Times New Roman"/>
              </a:rPr>
              <a:t> and </a:t>
            </a:r>
            <a:r>
              <a:rPr lang="en-US" dirty="0" err="1">
                <a:cs typeface="Times New Roman"/>
              </a:rPr>
              <a:t>Plumbley</a:t>
            </a:r>
            <a:r>
              <a:rPr lang="en-US" dirty="0">
                <a:cs typeface="Times New Roman"/>
              </a:rPr>
              <a:t>, "Sound Software: Towards Software Reuse in Audio and Music Research", ICASSP, 2012.)</a:t>
            </a:r>
            <a:br>
              <a:rPr lang="en-US" dirty="0">
                <a:cs typeface="Times New Roman"/>
              </a:rPr>
            </a:br>
            <a:endParaRPr lang="en-US" dirty="0">
              <a:cs typeface="Times New Roman"/>
            </a:endParaRPr>
          </a:p>
        </p:txBody>
      </p:sp>
    </p:spTree>
    <p:extLst>
      <p:ext uri="{BB962C8B-B14F-4D97-AF65-F5344CB8AC3E}">
        <p14:creationId xmlns:p14="http://schemas.microsoft.com/office/powerpoint/2010/main" val="53293502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9393" name="Rectangle 1"/>
          <p:cNvSpPr txBox="1">
            <a:spLocks noGrp="1" noRot="1" noChangeAspect="1" noChangeArrowheads="1"/>
          </p:cNvSpPr>
          <p:nvPr>
            <p:ph type="sldImg"/>
          </p:nvPr>
        </p:nvSpPr>
        <p:spPr bwMode="auto">
          <a:xfrm>
            <a:off x="1374775" y="763588"/>
            <a:ext cx="5005388" cy="3754437"/>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59394" name="Rectangle 2"/>
          <p:cNvSpPr txBox="1">
            <a:spLocks noGrp="1" noChangeArrowheads="1"/>
          </p:cNvSpPr>
          <p:nvPr>
            <p:ph type="body" idx="1"/>
          </p:nvPr>
        </p:nvSpPr>
        <p:spPr bwMode="auto">
          <a:xfrm>
            <a:off x="1185863" y="4787900"/>
            <a:ext cx="5389562" cy="3808413"/>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r>
              <a:rPr lang="en-US" dirty="0" smtClean="0"/>
              <a:t>Indeed,</a:t>
            </a:r>
            <a:r>
              <a:rPr lang="en-US" baseline="0" dirty="0" smtClean="0"/>
              <a:t> if you don’t know how to test your code, how will you ever know whether the results it produces are the right ones?</a:t>
            </a:r>
          </a:p>
          <a:p>
            <a:r>
              <a:rPr lang="en-US" dirty="0" smtClean="0"/>
              <a:t>It’s a bit like</a:t>
            </a:r>
            <a:r>
              <a:rPr lang="en-US" baseline="0" dirty="0" smtClean="0"/>
              <a:t> an engineering version of proving a mathematical theorem with a series of consistent steps. If you can test the individual parts, then you have gone a long way toward showing that the result of assembling them may be correct.</a:t>
            </a:r>
            <a:endParaRPr lang="en-US" dirty="0"/>
          </a:p>
        </p:txBody>
      </p:sp>
    </p:spTree>
    <p:extLst>
      <p:ext uri="{BB962C8B-B14F-4D97-AF65-F5344CB8AC3E}">
        <p14:creationId xmlns:p14="http://schemas.microsoft.com/office/powerpoint/2010/main" val="418934790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60417" name="Rectangle 1"/>
          <p:cNvSpPr txBox="1">
            <a:spLocks noGrp="1" noRot="1" noChangeAspect="1" noChangeArrowheads="1"/>
          </p:cNvSpPr>
          <p:nvPr>
            <p:ph type="sldImg"/>
          </p:nvPr>
        </p:nvSpPr>
        <p:spPr bwMode="auto">
          <a:xfrm>
            <a:off x="1374775" y="763588"/>
            <a:ext cx="5005388" cy="3754437"/>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60418" name="Rectangle 2"/>
          <p:cNvSpPr txBox="1">
            <a:spLocks noGrp="1" noChangeArrowheads="1"/>
          </p:cNvSpPr>
          <p:nvPr>
            <p:ph type="body" idx="1"/>
          </p:nvPr>
        </p:nvSpPr>
        <p:spPr bwMode="auto">
          <a:xfrm>
            <a:off x="1185863" y="4787900"/>
            <a:ext cx="5389562" cy="3808413"/>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GB" dirty="0" smtClean="0">
              <a:hlinkClick r:id="rId3"/>
            </a:endParaRPr>
          </a:p>
        </p:txBody>
      </p:sp>
    </p:spTree>
    <p:extLst>
      <p:ext uri="{BB962C8B-B14F-4D97-AF65-F5344CB8AC3E}">
        <p14:creationId xmlns:p14="http://schemas.microsoft.com/office/powerpoint/2010/main" val="129940306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66561" name="Rectangle 1"/>
          <p:cNvSpPr txBox="1">
            <a:spLocks noGrp="1" noRot="1" noChangeAspect="1" noChangeArrowheads="1"/>
          </p:cNvSpPr>
          <p:nvPr>
            <p:ph type="sldImg"/>
          </p:nvPr>
        </p:nvSpPr>
        <p:spPr bwMode="auto">
          <a:xfrm>
            <a:off x="1373188" y="763588"/>
            <a:ext cx="5016500" cy="3762375"/>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66562" name="Rectangle 2"/>
          <p:cNvSpPr txBox="1">
            <a:spLocks noGrp="1" noChangeArrowheads="1"/>
          </p:cNvSpPr>
          <p:nvPr>
            <p:ph type="body" idx="1"/>
          </p:nvPr>
        </p:nvSpPr>
        <p:spPr bwMode="auto">
          <a:xfrm>
            <a:off x="-11798300" y="-11798300"/>
            <a:ext cx="11799888" cy="11799888"/>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a:spcBef>
                <a:spcPts val="450"/>
              </a:spcBef>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 pos="10134600" algn="l"/>
                <a:tab pos="10858500" algn="l"/>
                <a:tab pos="11582400" algn="l"/>
              </a:tabLst>
            </a:pPr>
            <a:endParaRPr lang="en-GB">
              <a:ea typeface="DejaVu Sans" charset="0"/>
              <a:cs typeface="DejaVu Sans" charset="0"/>
            </a:endParaRPr>
          </a:p>
        </p:txBody>
      </p:sp>
    </p:spTree>
    <p:extLst>
      <p:ext uri="{BB962C8B-B14F-4D97-AF65-F5344CB8AC3E}">
        <p14:creationId xmlns:p14="http://schemas.microsoft.com/office/powerpoint/2010/main" val="140072260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66561" name="Rectangle 1"/>
          <p:cNvSpPr txBox="1">
            <a:spLocks noGrp="1" noRot="1" noChangeAspect="1" noChangeArrowheads="1"/>
          </p:cNvSpPr>
          <p:nvPr>
            <p:ph type="sldImg"/>
          </p:nvPr>
        </p:nvSpPr>
        <p:spPr bwMode="auto">
          <a:xfrm>
            <a:off x="1373188" y="763588"/>
            <a:ext cx="5016500" cy="3762375"/>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66562" name="Rectangle 2"/>
          <p:cNvSpPr txBox="1">
            <a:spLocks noGrp="1" noChangeArrowheads="1"/>
          </p:cNvSpPr>
          <p:nvPr>
            <p:ph type="body" idx="1"/>
          </p:nvPr>
        </p:nvSpPr>
        <p:spPr bwMode="auto">
          <a:xfrm>
            <a:off x="-11798300" y="-11798300"/>
            <a:ext cx="11799888" cy="11799888"/>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a:spcBef>
                <a:spcPts val="450"/>
              </a:spcBef>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 pos="10134600" algn="l"/>
                <a:tab pos="10858500" algn="l"/>
                <a:tab pos="11582400" algn="l"/>
              </a:tabLst>
            </a:pPr>
            <a:endParaRPr lang="en-GB">
              <a:ea typeface="DejaVu Sans" charset="0"/>
              <a:cs typeface="DejaVu Sans" charset="0"/>
            </a:endParaRPr>
          </a:p>
        </p:txBody>
      </p:sp>
    </p:spTree>
    <p:extLst>
      <p:ext uri="{BB962C8B-B14F-4D97-AF65-F5344CB8AC3E}">
        <p14:creationId xmlns:p14="http://schemas.microsoft.com/office/powerpoint/2010/main" val="329266571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68609" name="Rectangle 1"/>
          <p:cNvSpPr txBox="1">
            <a:spLocks noGrp="1" noRot="1" noChangeAspect="1" noChangeArrowheads="1"/>
          </p:cNvSpPr>
          <p:nvPr>
            <p:ph type="sldImg"/>
          </p:nvPr>
        </p:nvSpPr>
        <p:spPr bwMode="auto">
          <a:xfrm>
            <a:off x="1373188" y="763588"/>
            <a:ext cx="5016500" cy="3762375"/>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68610" name="Rectangle 2"/>
          <p:cNvSpPr txBox="1">
            <a:spLocks noGrp="1" noChangeArrowheads="1"/>
          </p:cNvSpPr>
          <p:nvPr>
            <p:ph type="body" idx="1"/>
          </p:nvPr>
        </p:nvSpPr>
        <p:spPr bwMode="auto">
          <a:xfrm>
            <a:off x="-11798300" y="-11798300"/>
            <a:ext cx="11799888" cy="11799888"/>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a:spcBef>
                <a:spcPts val="450"/>
              </a:spcBef>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 pos="10134600" algn="l"/>
                <a:tab pos="10858500" algn="l"/>
                <a:tab pos="11582400" algn="l"/>
              </a:tabLst>
            </a:pPr>
            <a:r>
              <a:rPr lang="en-GB" dirty="0" smtClean="0">
                <a:ea typeface="DejaVu Sans" charset="0"/>
                <a:cs typeface="DejaVu Sans" charset="0"/>
              </a:rPr>
              <a:t>Typical answers:</a:t>
            </a:r>
            <a:endParaRPr lang="en-GB" baseline="0" dirty="0" smtClean="0">
              <a:ea typeface="DejaVu Sans" charset="0"/>
              <a:cs typeface="DejaVu Sans" charset="0"/>
            </a:endParaRPr>
          </a:p>
          <a:p>
            <a:pPr marL="228600" indent="-228600">
              <a:spcBef>
                <a:spcPts val="450"/>
              </a:spcBef>
              <a:buClrTx/>
              <a:buFontTx/>
              <a:buAutoNum type="arabicPeriod"/>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 pos="10134600" algn="l"/>
                <a:tab pos="10858500" algn="l"/>
                <a:tab pos="11582400" algn="l"/>
              </a:tabLst>
            </a:pPr>
            <a:r>
              <a:rPr lang="en-GB" baseline="0" dirty="0" smtClean="0">
                <a:ea typeface="DejaVu Sans" charset="0"/>
                <a:cs typeface="DejaVu Sans" charset="0"/>
              </a:rPr>
              <a:t>When you start the project. With a distributed version control system, sticking “the current directory” under version control is trivial and nothing is wasted if you later decide to abandon the work.</a:t>
            </a:r>
          </a:p>
          <a:p>
            <a:pPr marL="228600" indent="-228600">
              <a:spcBef>
                <a:spcPts val="450"/>
              </a:spcBef>
              <a:buClrTx/>
              <a:buFontTx/>
              <a:buAutoNum type="arabicPeriod"/>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 pos="10134600" algn="l"/>
                <a:tab pos="10858500" algn="l"/>
                <a:tab pos="11582400" algn="l"/>
              </a:tabLst>
            </a:pPr>
            <a:r>
              <a:rPr lang="en-GB" baseline="0" dirty="0" smtClean="0">
                <a:ea typeface="DejaVu Sans" charset="0"/>
                <a:cs typeface="DejaVu Sans" charset="0"/>
              </a:rPr>
              <a:t>Source code files and text documentation. Outputs of the build process should not go under version control (changes to them are not usually meaningful enough) and substantial binary data files generally aren’t managed well.</a:t>
            </a:r>
          </a:p>
          <a:p>
            <a:pPr marL="228600" indent="-228600">
              <a:spcBef>
                <a:spcPts val="450"/>
              </a:spcBef>
              <a:buClrTx/>
              <a:buFontTx/>
              <a:buAutoNum type="arabicPeriod"/>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 pos="10134600" algn="l"/>
                <a:tab pos="10858500" algn="l"/>
                <a:tab pos="11582400" algn="l"/>
              </a:tabLst>
            </a:pPr>
            <a:r>
              <a:rPr lang="en-GB" baseline="0" dirty="0" smtClean="0">
                <a:ea typeface="DejaVu Sans" charset="0"/>
                <a:cs typeface="DejaVu Sans" charset="0"/>
              </a:rPr>
              <a:t>Whenever you have a set of edits that you can identify as a meaningful change. My rule of thumb – because I have quite a poor memory – is that I should commit when I realise I’m at risk of forgetting what my earliest outstanding changes were for, perhaps because I’m about to move on to changing something slightly different.</a:t>
            </a:r>
          </a:p>
          <a:p>
            <a:pPr marL="228600" indent="-228600">
              <a:spcBef>
                <a:spcPts val="450"/>
              </a:spcBef>
              <a:buClrTx/>
              <a:buFontTx/>
              <a:buAutoNum type="arabicPeriod"/>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 pos="10134600" algn="l"/>
                <a:tab pos="10858500" algn="l"/>
                <a:tab pos="11582400" algn="l"/>
              </a:tabLst>
            </a:pPr>
            <a:r>
              <a:rPr lang="en-GB" dirty="0" smtClean="0">
                <a:ea typeface="DejaVu Sans" charset="0"/>
                <a:cs typeface="DejaVu Sans" charset="0"/>
              </a:rPr>
              <a:t>Usually at the</a:t>
            </a:r>
            <a:r>
              <a:rPr lang="en-GB" baseline="0" dirty="0" smtClean="0">
                <a:ea typeface="DejaVu Sans" charset="0"/>
                <a:cs typeface="DejaVu Sans" charset="0"/>
              </a:rPr>
              <a:t> end of a working day. But this really depends on whether, and how, you are working with others.</a:t>
            </a:r>
            <a:endParaRPr lang="en-GB" dirty="0">
              <a:ea typeface="DejaVu Sans" charset="0"/>
              <a:cs typeface="DejaVu Sans" charset="0"/>
            </a:endParaRPr>
          </a:p>
        </p:txBody>
      </p:sp>
    </p:spTree>
    <p:extLst>
      <p:ext uri="{BB962C8B-B14F-4D97-AF65-F5344CB8AC3E}">
        <p14:creationId xmlns:p14="http://schemas.microsoft.com/office/powerpoint/2010/main" val="264372799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260475" y="1147763"/>
            <a:ext cx="7559675" cy="2632075"/>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260475" y="3970338"/>
            <a:ext cx="7559675" cy="1825625"/>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43408034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24659546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366000" y="720725"/>
            <a:ext cx="2333625" cy="62071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360363" y="720725"/>
            <a:ext cx="6853237" cy="62071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08190570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260475" y="1147763"/>
            <a:ext cx="7559675" cy="2632075"/>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260475" y="3970338"/>
            <a:ext cx="7559675" cy="1825625"/>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1212945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38094633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87388" y="1884363"/>
            <a:ext cx="8694737" cy="3155950"/>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687388" y="5059363"/>
            <a:ext cx="8694737" cy="16525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a:t>Click to edit Master text styles</a:t>
            </a:r>
          </a:p>
        </p:txBody>
      </p:sp>
    </p:spTree>
    <p:extLst>
      <p:ext uri="{BB962C8B-B14F-4D97-AF65-F5344CB8AC3E}">
        <p14:creationId xmlns:p14="http://schemas.microsoft.com/office/powerpoint/2010/main" val="84412866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360363" y="1957388"/>
            <a:ext cx="4595812" cy="49784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5108575" y="1957388"/>
            <a:ext cx="4597400" cy="49784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55263769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87388" y="303213"/>
            <a:ext cx="8694737" cy="1258887"/>
          </a:xfrm>
        </p:spPr>
        <p:txBody>
          <a:bodyPr/>
          <a:lstStyle/>
          <a:p>
            <a:r>
              <a:rPr lang="en-US"/>
              <a:t>Click to edit Master title style</a:t>
            </a:r>
          </a:p>
        </p:txBody>
      </p:sp>
      <p:sp>
        <p:nvSpPr>
          <p:cNvPr id="3" name="Text Placeholder 2"/>
          <p:cNvSpPr>
            <a:spLocks noGrp="1"/>
          </p:cNvSpPr>
          <p:nvPr>
            <p:ph type="body" idx="1"/>
          </p:nvPr>
        </p:nvSpPr>
        <p:spPr>
          <a:xfrm>
            <a:off x="687388" y="1641475"/>
            <a:ext cx="4264025" cy="7064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87388" y="2417763"/>
            <a:ext cx="4264025" cy="4386262"/>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5118100" y="1641475"/>
            <a:ext cx="4264025" cy="7064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118100" y="2417763"/>
            <a:ext cx="4264025" cy="4386262"/>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06001649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58740854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73220633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93738" y="503238"/>
            <a:ext cx="3251200" cy="17653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4286250" y="1089025"/>
            <a:ext cx="5102225" cy="53721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93738" y="2316163"/>
            <a:ext cx="3251200" cy="4144962"/>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Tree>
    <p:extLst>
      <p:ext uri="{BB962C8B-B14F-4D97-AF65-F5344CB8AC3E}">
        <p14:creationId xmlns:p14="http://schemas.microsoft.com/office/powerpoint/2010/main" val="2680982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16264195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93738" y="503238"/>
            <a:ext cx="3251200" cy="17653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4286250" y="1089025"/>
            <a:ext cx="5102225" cy="5372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693738" y="2316163"/>
            <a:ext cx="3251200" cy="4144962"/>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Tree>
    <p:extLst>
      <p:ext uri="{BB962C8B-B14F-4D97-AF65-F5344CB8AC3E}">
        <p14:creationId xmlns:p14="http://schemas.microsoft.com/office/powerpoint/2010/main" val="409675144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52941997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370763" y="720725"/>
            <a:ext cx="2335212" cy="6215063"/>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360363" y="720725"/>
            <a:ext cx="6858000" cy="6215063"/>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19669527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87388" y="1884363"/>
            <a:ext cx="8694737" cy="3155950"/>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687388" y="5059363"/>
            <a:ext cx="8694737" cy="16525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a:t>Click to edit Master text styles</a:t>
            </a:r>
          </a:p>
        </p:txBody>
      </p:sp>
    </p:spTree>
    <p:extLst>
      <p:ext uri="{BB962C8B-B14F-4D97-AF65-F5344CB8AC3E}">
        <p14:creationId xmlns:p14="http://schemas.microsoft.com/office/powerpoint/2010/main" val="347782197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360363" y="1957388"/>
            <a:ext cx="4592637" cy="49704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5105400" y="1957388"/>
            <a:ext cx="4594225" cy="49704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73112078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87388" y="303213"/>
            <a:ext cx="8694737" cy="1258887"/>
          </a:xfrm>
        </p:spPr>
        <p:txBody>
          <a:bodyPr/>
          <a:lstStyle/>
          <a:p>
            <a:r>
              <a:rPr lang="en-US"/>
              <a:t>Click to edit Master title style</a:t>
            </a:r>
          </a:p>
        </p:txBody>
      </p:sp>
      <p:sp>
        <p:nvSpPr>
          <p:cNvPr id="3" name="Text Placeholder 2"/>
          <p:cNvSpPr>
            <a:spLocks noGrp="1"/>
          </p:cNvSpPr>
          <p:nvPr>
            <p:ph type="body" idx="1"/>
          </p:nvPr>
        </p:nvSpPr>
        <p:spPr>
          <a:xfrm>
            <a:off x="687388" y="1641475"/>
            <a:ext cx="4264025" cy="7064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87388" y="2417763"/>
            <a:ext cx="4264025" cy="4386262"/>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5118100" y="1641475"/>
            <a:ext cx="4264025" cy="7064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118100" y="2417763"/>
            <a:ext cx="4264025" cy="4386262"/>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18551311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72395903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45391302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93738" y="503238"/>
            <a:ext cx="3251200" cy="17653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4286250" y="1089025"/>
            <a:ext cx="5102225" cy="53721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93738" y="2316163"/>
            <a:ext cx="3251200" cy="4144962"/>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Tree>
    <p:extLst>
      <p:ext uri="{BB962C8B-B14F-4D97-AF65-F5344CB8AC3E}">
        <p14:creationId xmlns:p14="http://schemas.microsoft.com/office/powerpoint/2010/main" val="24451316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93738" y="503238"/>
            <a:ext cx="3251200" cy="17653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4286250" y="1089025"/>
            <a:ext cx="5102225" cy="5372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693738" y="2316163"/>
            <a:ext cx="3251200" cy="4144962"/>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Tree>
    <p:extLst>
      <p:ext uri="{BB962C8B-B14F-4D97-AF65-F5344CB8AC3E}">
        <p14:creationId xmlns:p14="http://schemas.microsoft.com/office/powerpoint/2010/main" val="40058348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e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pn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DFAF0"/>
        </a:solidFill>
        <a:effectLst/>
      </p:bgPr>
    </p:bg>
    <p:spTree>
      <p:nvGrpSpPr>
        <p:cNvPr id="1" name=""/>
        <p:cNvGrpSpPr/>
        <p:nvPr/>
      </p:nvGrpSpPr>
      <p:grpSpPr>
        <a:xfrm>
          <a:off x="0" y="0"/>
          <a:ext cx="0" cy="0"/>
          <a:chOff x="0" y="0"/>
          <a:chExt cx="0" cy="0"/>
        </a:xfrm>
      </p:grpSpPr>
      <p:sp>
        <p:nvSpPr>
          <p:cNvPr id="3073" name="Line 1"/>
          <p:cNvSpPr>
            <a:spLocks noChangeShapeType="1"/>
          </p:cNvSpPr>
          <p:nvPr/>
        </p:nvSpPr>
        <p:spPr bwMode="auto">
          <a:xfrm>
            <a:off x="360363" y="720725"/>
            <a:ext cx="9359900" cy="1588"/>
          </a:xfrm>
          <a:prstGeom prst="line">
            <a:avLst/>
          </a:prstGeom>
          <a:noFill/>
          <a:ln w="28800">
            <a:solidFill>
              <a:srgbClr val="A9B680"/>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3074" name="Line 2"/>
          <p:cNvSpPr>
            <a:spLocks noChangeShapeType="1"/>
          </p:cNvSpPr>
          <p:nvPr/>
        </p:nvSpPr>
        <p:spPr bwMode="auto">
          <a:xfrm>
            <a:off x="360363" y="6840538"/>
            <a:ext cx="9359900" cy="1587"/>
          </a:xfrm>
          <a:prstGeom prst="line">
            <a:avLst/>
          </a:prstGeom>
          <a:noFill/>
          <a:ln w="28800">
            <a:solidFill>
              <a:srgbClr val="A9B680"/>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pic>
        <p:nvPicPr>
          <p:cNvPr id="3075" name="Picture 3"/>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7019925" y="6908800"/>
            <a:ext cx="2686050" cy="204788"/>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3076" name="Picture 4"/>
          <p:cNvPicPr>
            <a:picLocks noChangeAspect="1" noChangeArrowheads="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360363" y="6948488"/>
            <a:ext cx="852487" cy="339725"/>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3077" name="Rectangle 5"/>
          <p:cNvSpPr>
            <a:spLocks noGrp="1" noChangeArrowheads="1"/>
          </p:cNvSpPr>
          <p:nvPr>
            <p:ph type="title"/>
          </p:nvPr>
        </p:nvSpPr>
        <p:spPr bwMode="auto">
          <a:xfrm>
            <a:off x="360363" y="720725"/>
            <a:ext cx="9339262" cy="8794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00800" tIns="50400" rIns="100800" bIns="50400" numCol="1" anchor="ctr" anchorCtr="0" compatLnSpc="1">
            <a:prstTxWarp prst="textNoShape">
              <a:avLst/>
            </a:prstTxWarp>
          </a:bodyPr>
          <a:lstStyle/>
          <a:p>
            <a:pPr lvl="0"/>
            <a:r>
              <a:rPr lang="en-GB" smtClean="0"/>
              <a:t>Click to edit the title text format</a:t>
            </a:r>
          </a:p>
        </p:txBody>
      </p:sp>
      <p:sp>
        <p:nvSpPr>
          <p:cNvPr id="3078" name="Rectangle 6"/>
          <p:cNvSpPr>
            <a:spLocks noGrp="1" noChangeArrowheads="1"/>
          </p:cNvSpPr>
          <p:nvPr>
            <p:ph type="body" idx="1"/>
          </p:nvPr>
        </p:nvSpPr>
        <p:spPr bwMode="auto">
          <a:xfrm>
            <a:off x="360363" y="1957388"/>
            <a:ext cx="9339262" cy="49704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00800" tIns="50400" rIns="100800" bIns="50400" numCol="1" anchor="t" anchorCtr="0" compatLnSpc="1">
            <a:prstTxWarp prst="textNoShape">
              <a:avLst/>
            </a:prstTxWarp>
          </a:bodyPr>
          <a:lstStyle/>
          <a:p>
            <a:pPr lvl="0"/>
            <a:r>
              <a:rPr lang="en-GB" smtClean="0"/>
              <a:t>Click to edit the outline text format</a:t>
            </a:r>
          </a:p>
          <a:p>
            <a:pPr lvl="1"/>
            <a:r>
              <a:rPr lang="en-GB" smtClean="0"/>
              <a:t>Second Outline Level</a:t>
            </a:r>
          </a:p>
          <a:p>
            <a:pPr lvl="2"/>
            <a:r>
              <a:rPr lang="en-GB" smtClean="0"/>
              <a:t>Third Outline Level</a:t>
            </a:r>
          </a:p>
          <a:p>
            <a:pPr lvl="3"/>
            <a:r>
              <a:rPr lang="en-GB" smtClean="0"/>
              <a:t>Fourth Outline Level</a:t>
            </a:r>
          </a:p>
          <a:p>
            <a:pPr lvl="4"/>
            <a:r>
              <a:rPr lang="en-GB" smtClean="0"/>
              <a:t>Fifth Outline Level</a:t>
            </a:r>
          </a:p>
          <a:p>
            <a:pPr lvl="4"/>
            <a:r>
              <a:rPr lang="en-GB" smtClean="0"/>
              <a:t>Sixth Outline Level</a:t>
            </a:r>
          </a:p>
          <a:p>
            <a:pPr lvl="4"/>
            <a:r>
              <a:rPr lang="en-GB" smtClean="0"/>
              <a:t>Seventh Outline Level</a:t>
            </a:r>
          </a:p>
        </p:txBody>
      </p:sp>
    </p:spTree>
  </p:cSld>
  <p:clrMap bg1="lt1" tx1="dk1" bg2="lt2" tx2="dk2" accent1="accent1" accent2="accent2" accent3="accent3" accent4="accent4" accent5="accent5" accent6="accent6" hlink="hlink" folHlink="folHlink"/>
  <p:sldLayoutIdLst>
    <p:sldLayoutId id="2147483675" r:id="rId1"/>
    <p:sldLayoutId id="2147483676" r:id="rId2"/>
    <p:sldLayoutId id="2147483677" r:id="rId3"/>
    <p:sldLayoutId id="2147483678" r:id="rId4"/>
    <p:sldLayoutId id="2147483679" r:id="rId5"/>
    <p:sldLayoutId id="2147483680" r:id="rId6"/>
    <p:sldLayoutId id="2147483681" r:id="rId7"/>
    <p:sldLayoutId id="2147483682" r:id="rId8"/>
    <p:sldLayoutId id="2147483683" r:id="rId9"/>
    <p:sldLayoutId id="2147483684" r:id="rId10"/>
    <p:sldLayoutId id="2147483685" r:id="rId11"/>
  </p:sldLayoutIdLst>
  <p:txStyles>
    <p:titleStyle>
      <a:lvl1pPr algn="l" defTabSz="449263" rtl="0" eaLnBrk="0" fontAlgn="base" hangingPunct="0">
        <a:spcBef>
          <a:spcPct val="0"/>
        </a:spcBef>
        <a:spcAft>
          <a:spcPct val="0"/>
        </a:spcAft>
        <a:buClr>
          <a:srgbClr val="000000"/>
        </a:buClr>
        <a:buSzPct val="100000"/>
        <a:buFont typeface="Times New Roman" panose="02020603050405020304" pitchFamily="18" charset="0"/>
        <a:defRPr sz="4400" b="1" kern="1200">
          <a:solidFill>
            <a:srgbClr val="3E442C"/>
          </a:solidFill>
          <a:latin typeface="+mj-lt"/>
          <a:ea typeface="+mj-ea"/>
          <a:cs typeface="+mj-cs"/>
        </a:defRPr>
      </a:lvl1pPr>
      <a:lvl2pPr marL="742950" indent="-285750" algn="l" defTabSz="449263" rtl="0" eaLnBrk="0" fontAlgn="base" hangingPunct="0">
        <a:spcBef>
          <a:spcPct val="0"/>
        </a:spcBef>
        <a:spcAft>
          <a:spcPct val="0"/>
        </a:spcAft>
        <a:buClr>
          <a:srgbClr val="000000"/>
        </a:buClr>
        <a:buSzPct val="100000"/>
        <a:buFont typeface="Times New Roman" panose="02020603050405020304" pitchFamily="18" charset="0"/>
        <a:defRPr sz="4400" b="1">
          <a:solidFill>
            <a:srgbClr val="3E442C"/>
          </a:solidFill>
          <a:latin typeface="Gillius ADF No2" pitchFamily="32" charset="0"/>
          <a:ea typeface="DejaVu Sans" charset="0"/>
          <a:cs typeface="DejaVu Sans" charset="0"/>
        </a:defRPr>
      </a:lvl2pPr>
      <a:lvl3pPr marL="1143000" indent="-228600" algn="l" defTabSz="449263" rtl="0" eaLnBrk="0" fontAlgn="base" hangingPunct="0">
        <a:spcBef>
          <a:spcPct val="0"/>
        </a:spcBef>
        <a:spcAft>
          <a:spcPct val="0"/>
        </a:spcAft>
        <a:buClr>
          <a:srgbClr val="000000"/>
        </a:buClr>
        <a:buSzPct val="100000"/>
        <a:buFont typeface="Times New Roman" panose="02020603050405020304" pitchFamily="18" charset="0"/>
        <a:defRPr sz="4400" b="1">
          <a:solidFill>
            <a:srgbClr val="3E442C"/>
          </a:solidFill>
          <a:latin typeface="Gillius ADF No2" pitchFamily="32" charset="0"/>
          <a:ea typeface="DejaVu Sans" charset="0"/>
          <a:cs typeface="DejaVu Sans" charset="0"/>
        </a:defRPr>
      </a:lvl3pPr>
      <a:lvl4pPr marL="1600200" indent="-228600" algn="l" defTabSz="449263" rtl="0" eaLnBrk="0" fontAlgn="base" hangingPunct="0">
        <a:spcBef>
          <a:spcPct val="0"/>
        </a:spcBef>
        <a:spcAft>
          <a:spcPct val="0"/>
        </a:spcAft>
        <a:buClr>
          <a:srgbClr val="000000"/>
        </a:buClr>
        <a:buSzPct val="100000"/>
        <a:buFont typeface="Times New Roman" panose="02020603050405020304" pitchFamily="18" charset="0"/>
        <a:defRPr sz="4400" b="1">
          <a:solidFill>
            <a:srgbClr val="3E442C"/>
          </a:solidFill>
          <a:latin typeface="Gillius ADF No2" pitchFamily="32" charset="0"/>
          <a:ea typeface="DejaVu Sans" charset="0"/>
          <a:cs typeface="DejaVu Sans" charset="0"/>
        </a:defRPr>
      </a:lvl4pPr>
      <a:lvl5pPr marL="2057400" indent="-228600" algn="l" defTabSz="449263" rtl="0" eaLnBrk="0" fontAlgn="base" hangingPunct="0">
        <a:spcBef>
          <a:spcPct val="0"/>
        </a:spcBef>
        <a:spcAft>
          <a:spcPct val="0"/>
        </a:spcAft>
        <a:buClr>
          <a:srgbClr val="000000"/>
        </a:buClr>
        <a:buSzPct val="100000"/>
        <a:buFont typeface="Times New Roman" panose="02020603050405020304" pitchFamily="18" charset="0"/>
        <a:defRPr sz="4400" b="1">
          <a:solidFill>
            <a:srgbClr val="3E442C"/>
          </a:solidFill>
          <a:latin typeface="Gillius ADF No2" pitchFamily="32" charset="0"/>
          <a:ea typeface="DejaVu Sans" charset="0"/>
          <a:cs typeface="DejaVu Sans" charset="0"/>
        </a:defRPr>
      </a:lvl5pPr>
      <a:lvl6pPr marL="2514600" indent="-228600" algn="l" defTabSz="449263" rtl="0" eaLnBrk="0" fontAlgn="base" hangingPunct="0">
        <a:spcBef>
          <a:spcPct val="0"/>
        </a:spcBef>
        <a:spcAft>
          <a:spcPct val="0"/>
        </a:spcAft>
        <a:buClr>
          <a:srgbClr val="000000"/>
        </a:buClr>
        <a:buSzPct val="100000"/>
        <a:buFont typeface="Times New Roman" panose="02020603050405020304" pitchFamily="18" charset="0"/>
        <a:defRPr sz="4400" b="1">
          <a:solidFill>
            <a:srgbClr val="3E442C"/>
          </a:solidFill>
          <a:latin typeface="Gillius ADF No2" pitchFamily="32" charset="0"/>
          <a:ea typeface="DejaVu Sans" charset="0"/>
          <a:cs typeface="DejaVu Sans" charset="0"/>
        </a:defRPr>
      </a:lvl6pPr>
      <a:lvl7pPr marL="2971800" indent="-228600" algn="l" defTabSz="449263" rtl="0" eaLnBrk="0" fontAlgn="base" hangingPunct="0">
        <a:spcBef>
          <a:spcPct val="0"/>
        </a:spcBef>
        <a:spcAft>
          <a:spcPct val="0"/>
        </a:spcAft>
        <a:buClr>
          <a:srgbClr val="000000"/>
        </a:buClr>
        <a:buSzPct val="100000"/>
        <a:buFont typeface="Times New Roman" panose="02020603050405020304" pitchFamily="18" charset="0"/>
        <a:defRPr sz="4400" b="1">
          <a:solidFill>
            <a:srgbClr val="3E442C"/>
          </a:solidFill>
          <a:latin typeface="Gillius ADF No2" pitchFamily="32" charset="0"/>
          <a:ea typeface="DejaVu Sans" charset="0"/>
          <a:cs typeface="DejaVu Sans" charset="0"/>
        </a:defRPr>
      </a:lvl7pPr>
      <a:lvl8pPr marL="3429000" indent="-228600" algn="l" defTabSz="449263" rtl="0" eaLnBrk="0" fontAlgn="base" hangingPunct="0">
        <a:spcBef>
          <a:spcPct val="0"/>
        </a:spcBef>
        <a:spcAft>
          <a:spcPct val="0"/>
        </a:spcAft>
        <a:buClr>
          <a:srgbClr val="000000"/>
        </a:buClr>
        <a:buSzPct val="100000"/>
        <a:buFont typeface="Times New Roman" panose="02020603050405020304" pitchFamily="18" charset="0"/>
        <a:defRPr sz="4400" b="1">
          <a:solidFill>
            <a:srgbClr val="3E442C"/>
          </a:solidFill>
          <a:latin typeface="Gillius ADF No2" pitchFamily="32" charset="0"/>
          <a:ea typeface="DejaVu Sans" charset="0"/>
          <a:cs typeface="DejaVu Sans" charset="0"/>
        </a:defRPr>
      </a:lvl8pPr>
      <a:lvl9pPr marL="3886200" indent="-228600" algn="l" defTabSz="449263" rtl="0" eaLnBrk="0" fontAlgn="base" hangingPunct="0">
        <a:spcBef>
          <a:spcPct val="0"/>
        </a:spcBef>
        <a:spcAft>
          <a:spcPct val="0"/>
        </a:spcAft>
        <a:buClr>
          <a:srgbClr val="000000"/>
        </a:buClr>
        <a:buSzPct val="100000"/>
        <a:buFont typeface="Times New Roman" panose="02020603050405020304" pitchFamily="18" charset="0"/>
        <a:defRPr sz="4400" b="1">
          <a:solidFill>
            <a:srgbClr val="3E442C"/>
          </a:solidFill>
          <a:latin typeface="Gillius ADF No2" pitchFamily="32" charset="0"/>
          <a:ea typeface="DejaVu Sans" charset="0"/>
          <a:cs typeface="DejaVu Sans" charset="0"/>
        </a:defRPr>
      </a:lvl9pPr>
    </p:titleStyle>
    <p:bodyStyle>
      <a:lvl1pPr marL="342900" indent="-342900" algn="l" defTabSz="449263" rtl="0" eaLnBrk="0" fontAlgn="base" hangingPunct="0">
        <a:spcBef>
          <a:spcPts val="650"/>
        </a:spcBef>
        <a:spcAft>
          <a:spcPct val="0"/>
        </a:spcAft>
        <a:buClr>
          <a:srgbClr val="000000"/>
        </a:buClr>
        <a:buSzPct val="100000"/>
        <a:buFont typeface="Times New Roman" panose="02020603050405020304" pitchFamily="18" charset="0"/>
        <a:defRPr sz="2600" kern="1200">
          <a:solidFill>
            <a:srgbClr val="3E442C"/>
          </a:solidFill>
          <a:latin typeface="+mn-lt"/>
          <a:ea typeface="+mn-ea"/>
          <a:cs typeface="+mn-cs"/>
        </a:defRPr>
      </a:lvl1pPr>
      <a:lvl2pPr marL="742950" indent="-285750" algn="l" defTabSz="449263" rtl="0" eaLnBrk="0" fontAlgn="base" hangingPunct="0">
        <a:spcBef>
          <a:spcPts val="650"/>
        </a:spcBef>
        <a:spcAft>
          <a:spcPct val="0"/>
        </a:spcAft>
        <a:buClr>
          <a:srgbClr val="000000"/>
        </a:buClr>
        <a:buSzPct val="100000"/>
        <a:buFont typeface="Times New Roman" panose="02020603050405020304" pitchFamily="18" charset="0"/>
        <a:defRPr sz="2600" kern="1200">
          <a:solidFill>
            <a:srgbClr val="3E442C"/>
          </a:solidFill>
          <a:latin typeface="+mn-lt"/>
          <a:ea typeface="+mn-ea"/>
          <a:cs typeface="+mn-cs"/>
        </a:defRPr>
      </a:lvl2pPr>
      <a:lvl3pPr marL="1143000" indent="-228600" algn="l" defTabSz="449263" rtl="0" eaLnBrk="0" fontAlgn="base" hangingPunct="0">
        <a:spcBef>
          <a:spcPts val="650"/>
        </a:spcBef>
        <a:spcAft>
          <a:spcPct val="0"/>
        </a:spcAft>
        <a:buClr>
          <a:srgbClr val="000000"/>
        </a:buClr>
        <a:buSzPct val="100000"/>
        <a:buFont typeface="Times New Roman" panose="02020603050405020304" pitchFamily="18" charset="0"/>
        <a:defRPr sz="2600" kern="1200">
          <a:solidFill>
            <a:srgbClr val="3E442C"/>
          </a:solidFill>
          <a:latin typeface="+mn-lt"/>
          <a:ea typeface="+mn-ea"/>
          <a:cs typeface="+mn-cs"/>
        </a:defRPr>
      </a:lvl3pPr>
      <a:lvl4pPr marL="1600200" indent="-228600" algn="l" defTabSz="449263" rtl="0" eaLnBrk="0" fontAlgn="base" hangingPunct="0">
        <a:spcBef>
          <a:spcPts val="650"/>
        </a:spcBef>
        <a:spcAft>
          <a:spcPct val="0"/>
        </a:spcAft>
        <a:buClr>
          <a:srgbClr val="000000"/>
        </a:buClr>
        <a:buSzPct val="100000"/>
        <a:buFont typeface="Times New Roman" panose="02020603050405020304" pitchFamily="18" charset="0"/>
        <a:defRPr sz="2600" kern="1200">
          <a:solidFill>
            <a:srgbClr val="3E442C"/>
          </a:solidFill>
          <a:latin typeface="+mn-lt"/>
          <a:ea typeface="+mn-ea"/>
          <a:cs typeface="+mn-cs"/>
        </a:defRPr>
      </a:lvl4pPr>
      <a:lvl5pPr marL="2057400" indent="-228600" algn="l" defTabSz="449263" rtl="0" eaLnBrk="0" fontAlgn="base" hangingPunct="0">
        <a:spcBef>
          <a:spcPts val="650"/>
        </a:spcBef>
        <a:spcAft>
          <a:spcPct val="0"/>
        </a:spcAft>
        <a:buClr>
          <a:srgbClr val="000000"/>
        </a:buClr>
        <a:buSzPct val="100000"/>
        <a:buFont typeface="Times New Roman" panose="02020603050405020304" pitchFamily="18" charset="0"/>
        <a:defRPr sz="2600" kern="1200">
          <a:solidFill>
            <a:srgbClr val="3E442C"/>
          </a:solidFill>
          <a:latin typeface="+mn-lt"/>
          <a:ea typeface="+mn-ea"/>
          <a:cs typeface="+mn-cs"/>
        </a:defRPr>
      </a:lvl5pPr>
      <a:lvl6pPr marL="25146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FDFAF0"/>
        </a:solidFill>
        <a:effectLst/>
      </p:bgPr>
    </p:bg>
    <p:spTree>
      <p:nvGrpSpPr>
        <p:cNvPr id="1" name=""/>
        <p:cNvGrpSpPr/>
        <p:nvPr/>
      </p:nvGrpSpPr>
      <p:grpSpPr>
        <a:xfrm>
          <a:off x="0" y="0"/>
          <a:ext cx="0" cy="0"/>
          <a:chOff x="0" y="0"/>
          <a:chExt cx="0" cy="0"/>
        </a:xfrm>
      </p:grpSpPr>
      <p:sp>
        <p:nvSpPr>
          <p:cNvPr id="5121" name="Line 1"/>
          <p:cNvSpPr>
            <a:spLocks noChangeShapeType="1"/>
          </p:cNvSpPr>
          <p:nvPr/>
        </p:nvSpPr>
        <p:spPr bwMode="auto">
          <a:xfrm>
            <a:off x="360363" y="720725"/>
            <a:ext cx="9358312" cy="1588"/>
          </a:xfrm>
          <a:prstGeom prst="line">
            <a:avLst/>
          </a:prstGeom>
          <a:noFill/>
          <a:ln w="28800">
            <a:solidFill>
              <a:srgbClr val="A9B6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5122" name="Line 2"/>
          <p:cNvSpPr>
            <a:spLocks noChangeShapeType="1"/>
          </p:cNvSpPr>
          <p:nvPr/>
        </p:nvSpPr>
        <p:spPr bwMode="auto">
          <a:xfrm>
            <a:off x="360363" y="6840538"/>
            <a:ext cx="9358312" cy="1587"/>
          </a:xfrm>
          <a:prstGeom prst="line">
            <a:avLst/>
          </a:prstGeom>
          <a:noFill/>
          <a:ln w="28800">
            <a:solidFill>
              <a:srgbClr val="A9B6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pic>
        <p:nvPicPr>
          <p:cNvPr id="5123" name="Picture 3"/>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7019925" y="6908800"/>
            <a:ext cx="2684463" cy="204788"/>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5124" name="Rectangle 4"/>
          <p:cNvSpPr>
            <a:spLocks noGrp="1" noChangeArrowheads="1"/>
          </p:cNvSpPr>
          <p:nvPr>
            <p:ph type="title"/>
          </p:nvPr>
        </p:nvSpPr>
        <p:spPr bwMode="auto">
          <a:xfrm>
            <a:off x="360363" y="720725"/>
            <a:ext cx="9345612" cy="8874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00800" tIns="50400" rIns="100800" bIns="50400" numCol="1" anchor="ctr" anchorCtr="0" compatLnSpc="1">
            <a:prstTxWarp prst="textNoShape">
              <a:avLst/>
            </a:prstTxWarp>
          </a:bodyPr>
          <a:lstStyle/>
          <a:p>
            <a:pPr lvl="0"/>
            <a:r>
              <a:rPr lang="en-GB" smtClean="0"/>
              <a:t>Click to edit the title text format</a:t>
            </a:r>
          </a:p>
        </p:txBody>
      </p:sp>
      <p:sp>
        <p:nvSpPr>
          <p:cNvPr id="5125" name="Rectangle 5"/>
          <p:cNvSpPr>
            <a:spLocks noGrp="1" noChangeArrowheads="1"/>
          </p:cNvSpPr>
          <p:nvPr>
            <p:ph type="body" idx="1"/>
          </p:nvPr>
        </p:nvSpPr>
        <p:spPr bwMode="auto">
          <a:xfrm>
            <a:off x="360363" y="1957388"/>
            <a:ext cx="9345612" cy="49784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00800" tIns="50400" rIns="100800" bIns="50400" numCol="1" anchor="t" anchorCtr="0" compatLnSpc="1">
            <a:prstTxWarp prst="textNoShape">
              <a:avLst/>
            </a:prstTxWarp>
          </a:bodyPr>
          <a:lstStyle/>
          <a:p>
            <a:pPr lvl="0"/>
            <a:r>
              <a:rPr lang="en-GB" smtClean="0"/>
              <a:t>Click to edit the outline text format</a:t>
            </a:r>
          </a:p>
          <a:p>
            <a:pPr lvl="1"/>
            <a:r>
              <a:rPr lang="en-GB" smtClean="0"/>
              <a:t>Second Outline Level</a:t>
            </a:r>
          </a:p>
          <a:p>
            <a:pPr lvl="2"/>
            <a:r>
              <a:rPr lang="en-GB" smtClean="0"/>
              <a:t>Third Outline Level</a:t>
            </a:r>
          </a:p>
          <a:p>
            <a:pPr lvl="3"/>
            <a:r>
              <a:rPr lang="en-GB" smtClean="0"/>
              <a:t>Fourth Outline Level</a:t>
            </a:r>
          </a:p>
          <a:p>
            <a:pPr lvl="4"/>
            <a:r>
              <a:rPr lang="en-GB" smtClean="0"/>
              <a:t>Fifth Outline Level</a:t>
            </a:r>
          </a:p>
          <a:p>
            <a:pPr lvl="4"/>
            <a:r>
              <a:rPr lang="en-GB" smtClean="0"/>
              <a:t>Sixth Outline Level</a:t>
            </a:r>
          </a:p>
          <a:p>
            <a:pPr lvl="4"/>
            <a:r>
              <a:rPr lang="en-GB" smtClean="0"/>
              <a:t>Seventh Outline Level</a:t>
            </a:r>
          </a:p>
        </p:txBody>
      </p:sp>
    </p:spTree>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xStyles>
    <p:titleStyle>
      <a:lvl1pPr algn="l" defTabSz="449263" rtl="0" fontAlgn="base" hangingPunct="0">
        <a:lnSpc>
          <a:spcPct val="102000"/>
        </a:lnSpc>
        <a:spcBef>
          <a:spcPct val="0"/>
        </a:spcBef>
        <a:spcAft>
          <a:spcPct val="0"/>
        </a:spcAft>
        <a:buClr>
          <a:srgbClr val="000000"/>
        </a:buClr>
        <a:buSzPct val="100000"/>
        <a:buFont typeface="Times New Roman" panose="02020603050405020304" pitchFamily="18" charset="0"/>
        <a:defRPr sz="4400" kern="1200">
          <a:solidFill>
            <a:srgbClr val="FFFFFF"/>
          </a:solidFill>
          <a:latin typeface="+mj-lt"/>
          <a:ea typeface="+mj-ea"/>
          <a:cs typeface="+mj-cs"/>
        </a:defRPr>
      </a:lvl1pPr>
      <a:lvl2pPr marL="742950" indent="-285750" algn="l" defTabSz="449263" rtl="0" fontAlgn="base" hangingPunct="0">
        <a:lnSpc>
          <a:spcPct val="102000"/>
        </a:lnSpc>
        <a:spcBef>
          <a:spcPct val="0"/>
        </a:spcBef>
        <a:spcAft>
          <a:spcPct val="0"/>
        </a:spcAft>
        <a:buClr>
          <a:srgbClr val="000000"/>
        </a:buClr>
        <a:buSzPct val="100000"/>
        <a:buFont typeface="Times New Roman" panose="02020603050405020304" pitchFamily="18" charset="0"/>
        <a:defRPr sz="4400">
          <a:solidFill>
            <a:srgbClr val="FFFFFF"/>
          </a:solidFill>
          <a:latin typeface="Gillius ADF No2" pitchFamily="32" charset="0"/>
          <a:ea typeface="DejaVu Sans" charset="0"/>
          <a:cs typeface="DejaVu Sans" charset="0"/>
        </a:defRPr>
      </a:lvl2pPr>
      <a:lvl3pPr marL="1143000" indent="-228600" algn="l" defTabSz="449263" rtl="0" fontAlgn="base" hangingPunct="0">
        <a:lnSpc>
          <a:spcPct val="102000"/>
        </a:lnSpc>
        <a:spcBef>
          <a:spcPct val="0"/>
        </a:spcBef>
        <a:spcAft>
          <a:spcPct val="0"/>
        </a:spcAft>
        <a:buClr>
          <a:srgbClr val="000000"/>
        </a:buClr>
        <a:buSzPct val="100000"/>
        <a:buFont typeface="Times New Roman" panose="02020603050405020304" pitchFamily="18" charset="0"/>
        <a:defRPr sz="4400">
          <a:solidFill>
            <a:srgbClr val="FFFFFF"/>
          </a:solidFill>
          <a:latin typeface="Gillius ADF No2" pitchFamily="32" charset="0"/>
          <a:ea typeface="DejaVu Sans" charset="0"/>
          <a:cs typeface="DejaVu Sans" charset="0"/>
        </a:defRPr>
      </a:lvl3pPr>
      <a:lvl4pPr marL="1600200" indent="-228600" algn="l" defTabSz="449263" rtl="0" fontAlgn="base" hangingPunct="0">
        <a:lnSpc>
          <a:spcPct val="102000"/>
        </a:lnSpc>
        <a:spcBef>
          <a:spcPct val="0"/>
        </a:spcBef>
        <a:spcAft>
          <a:spcPct val="0"/>
        </a:spcAft>
        <a:buClr>
          <a:srgbClr val="000000"/>
        </a:buClr>
        <a:buSzPct val="100000"/>
        <a:buFont typeface="Times New Roman" panose="02020603050405020304" pitchFamily="18" charset="0"/>
        <a:defRPr sz="4400">
          <a:solidFill>
            <a:srgbClr val="FFFFFF"/>
          </a:solidFill>
          <a:latin typeface="Gillius ADF No2" pitchFamily="32" charset="0"/>
          <a:ea typeface="DejaVu Sans" charset="0"/>
          <a:cs typeface="DejaVu Sans" charset="0"/>
        </a:defRPr>
      </a:lvl4pPr>
      <a:lvl5pPr marL="2057400" indent="-228600" algn="l" defTabSz="449263" rtl="0" fontAlgn="base" hangingPunct="0">
        <a:lnSpc>
          <a:spcPct val="102000"/>
        </a:lnSpc>
        <a:spcBef>
          <a:spcPct val="0"/>
        </a:spcBef>
        <a:spcAft>
          <a:spcPct val="0"/>
        </a:spcAft>
        <a:buClr>
          <a:srgbClr val="000000"/>
        </a:buClr>
        <a:buSzPct val="100000"/>
        <a:buFont typeface="Times New Roman" panose="02020603050405020304" pitchFamily="18" charset="0"/>
        <a:defRPr sz="4400">
          <a:solidFill>
            <a:srgbClr val="FFFFFF"/>
          </a:solidFill>
          <a:latin typeface="Gillius ADF No2" pitchFamily="32" charset="0"/>
          <a:ea typeface="DejaVu Sans" charset="0"/>
          <a:cs typeface="DejaVu Sans" charset="0"/>
        </a:defRPr>
      </a:lvl5pPr>
      <a:lvl6pPr marL="2514600" indent="-228600" algn="l" defTabSz="449263" rtl="0" fontAlgn="base" hangingPunct="0">
        <a:lnSpc>
          <a:spcPct val="102000"/>
        </a:lnSpc>
        <a:spcBef>
          <a:spcPct val="0"/>
        </a:spcBef>
        <a:spcAft>
          <a:spcPct val="0"/>
        </a:spcAft>
        <a:buClr>
          <a:srgbClr val="000000"/>
        </a:buClr>
        <a:buSzPct val="100000"/>
        <a:buFont typeface="Times New Roman" panose="02020603050405020304" pitchFamily="18" charset="0"/>
        <a:defRPr sz="4400">
          <a:solidFill>
            <a:srgbClr val="FFFFFF"/>
          </a:solidFill>
          <a:latin typeface="Gillius ADF No2" pitchFamily="32" charset="0"/>
          <a:ea typeface="DejaVu Sans" charset="0"/>
          <a:cs typeface="DejaVu Sans" charset="0"/>
        </a:defRPr>
      </a:lvl6pPr>
      <a:lvl7pPr marL="2971800" indent="-228600" algn="l" defTabSz="449263" rtl="0" fontAlgn="base" hangingPunct="0">
        <a:lnSpc>
          <a:spcPct val="102000"/>
        </a:lnSpc>
        <a:spcBef>
          <a:spcPct val="0"/>
        </a:spcBef>
        <a:spcAft>
          <a:spcPct val="0"/>
        </a:spcAft>
        <a:buClr>
          <a:srgbClr val="000000"/>
        </a:buClr>
        <a:buSzPct val="100000"/>
        <a:buFont typeface="Times New Roman" panose="02020603050405020304" pitchFamily="18" charset="0"/>
        <a:defRPr sz="4400">
          <a:solidFill>
            <a:srgbClr val="FFFFFF"/>
          </a:solidFill>
          <a:latin typeface="Gillius ADF No2" pitchFamily="32" charset="0"/>
          <a:ea typeface="DejaVu Sans" charset="0"/>
          <a:cs typeface="DejaVu Sans" charset="0"/>
        </a:defRPr>
      </a:lvl7pPr>
      <a:lvl8pPr marL="3429000" indent="-228600" algn="l" defTabSz="449263" rtl="0" fontAlgn="base" hangingPunct="0">
        <a:lnSpc>
          <a:spcPct val="102000"/>
        </a:lnSpc>
        <a:spcBef>
          <a:spcPct val="0"/>
        </a:spcBef>
        <a:spcAft>
          <a:spcPct val="0"/>
        </a:spcAft>
        <a:buClr>
          <a:srgbClr val="000000"/>
        </a:buClr>
        <a:buSzPct val="100000"/>
        <a:buFont typeface="Times New Roman" panose="02020603050405020304" pitchFamily="18" charset="0"/>
        <a:defRPr sz="4400">
          <a:solidFill>
            <a:srgbClr val="FFFFFF"/>
          </a:solidFill>
          <a:latin typeface="Gillius ADF No2" pitchFamily="32" charset="0"/>
          <a:ea typeface="DejaVu Sans" charset="0"/>
          <a:cs typeface="DejaVu Sans" charset="0"/>
        </a:defRPr>
      </a:lvl8pPr>
      <a:lvl9pPr marL="3886200" indent="-228600" algn="l" defTabSz="449263" rtl="0" fontAlgn="base" hangingPunct="0">
        <a:lnSpc>
          <a:spcPct val="102000"/>
        </a:lnSpc>
        <a:spcBef>
          <a:spcPct val="0"/>
        </a:spcBef>
        <a:spcAft>
          <a:spcPct val="0"/>
        </a:spcAft>
        <a:buClr>
          <a:srgbClr val="000000"/>
        </a:buClr>
        <a:buSzPct val="100000"/>
        <a:buFont typeface="Times New Roman" panose="02020603050405020304" pitchFamily="18" charset="0"/>
        <a:defRPr sz="4400">
          <a:solidFill>
            <a:srgbClr val="FFFFFF"/>
          </a:solidFill>
          <a:latin typeface="Gillius ADF No2" pitchFamily="32" charset="0"/>
          <a:ea typeface="DejaVu Sans" charset="0"/>
          <a:cs typeface="DejaVu Sans" charset="0"/>
        </a:defRPr>
      </a:lvl9pPr>
    </p:titleStyle>
    <p:bodyStyle>
      <a:lvl1pPr marL="342900" indent="-342900" algn="l" defTabSz="449263" rtl="0" fontAlgn="base" hangingPunct="0">
        <a:lnSpc>
          <a:spcPct val="102000"/>
        </a:lnSpc>
        <a:spcBef>
          <a:spcPct val="0"/>
        </a:spcBef>
        <a:spcAft>
          <a:spcPts val="1413"/>
        </a:spcAft>
        <a:buClr>
          <a:srgbClr val="000000"/>
        </a:buClr>
        <a:buSzPct val="100000"/>
        <a:buFont typeface="Times New Roman" panose="02020603050405020304" pitchFamily="18" charset="0"/>
        <a:defRPr sz="2600" kern="1200">
          <a:solidFill>
            <a:srgbClr val="3E442C"/>
          </a:solidFill>
          <a:latin typeface="+mn-lt"/>
          <a:ea typeface="+mn-ea"/>
          <a:cs typeface="+mn-cs"/>
        </a:defRPr>
      </a:lvl1pPr>
      <a:lvl2pPr marL="742950" indent="-285750" algn="l" defTabSz="449263" rtl="0" fontAlgn="base" hangingPunct="0">
        <a:lnSpc>
          <a:spcPct val="102000"/>
        </a:lnSpc>
        <a:spcBef>
          <a:spcPct val="0"/>
        </a:spcBef>
        <a:spcAft>
          <a:spcPts val="1138"/>
        </a:spcAft>
        <a:buClr>
          <a:srgbClr val="000000"/>
        </a:buClr>
        <a:buSzPct val="100000"/>
        <a:buFont typeface="Times New Roman" panose="02020603050405020304" pitchFamily="18" charset="0"/>
        <a:defRPr sz="2600" kern="1200">
          <a:solidFill>
            <a:srgbClr val="3E442C"/>
          </a:solidFill>
          <a:latin typeface="+mn-lt"/>
          <a:ea typeface="+mn-ea"/>
          <a:cs typeface="+mn-cs"/>
        </a:defRPr>
      </a:lvl2pPr>
      <a:lvl3pPr marL="1143000" indent="-228600" algn="l" defTabSz="449263" rtl="0" fontAlgn="base" hangingPunct="0">
        <a:lnSpc>
          <a:spcPct val="102000"/>
        </a:lnSpc>
        <a:spcBef>
          <a:spcPct val="0"/>
        </a:spcBef>
        <a:spcAft>
          <a:spcPts val="850"/>
        </a:spcAft>
        <a:buClr>
          <a:srgbClr val="000000"/>
        </a:buClr>
        <a:buSzPct val="100000"/>
        <a:buFont typeface="Times New Roman" panose="02020603050405020304" pitchFamily="18" charset="0"/>
        <a:defRPr sz="2600" kern="1200">
          <a:solidFill>
            <a:srgbClr val="3E442C"/>
          </a:solidFill>
          <a:latin typeface="+mn-lt"/>
          <a:ea typeface="+mn-ea"/>
          <a:cs typeface="+mn-cs"/>
        </a:defRPr>
      </a:lvl3pPr>
      <a:lvl4pPr marL="1600200" indent="-228600" algn="l" defTabSz="449263" rtl="0" fontAlgn="base" hangingPunct="0">
        <a:lnSpc>
          <a:spcPct val="102000"/>
        </a:lnSpc>
        <a:spcBef>
          <a:spcPct val="0"/>
        </a:spcBef>
        <a:spcAft>
          <a:spcPts val="575"/>
        </a:spcAft>
        <a:buClr>
          <a:srgbClr val="000000"/>
        </a:buClr>
        <a:buSzPct val="100000"/>
        <a:buFont typeface="Times New Roman" panose="02020603050405020304" pitchFamily="18" charset="0"/>
        <a:defRPr sz="2600" kern="1200">
          <a:solidFill>
            <a:srgbClr val="3E442C"/>
          </a:solidFill>
          <a:latin typeface="+mn-lt"/>
          <a:ea typeface="+mn-ea"/>
          <a:cs typeface="+mn-cs"/>
        </a:defRPr>
      </a:lvl4pPr>
      <a:lvl5pPr marL="2057400" indent="-228600" algn="l" defTabSz="449263" rtl="0" fontAlgn="base" hangingPunct="0">
        <a:lnSpc>
          <a:spcPct val="102000"/>
        </a:lnSpc>
        <a:spcBef>
          <a:spcPct val="0"/>
        </a:spcBef>
        <a:spcAft>
          <a:spcPts val="288"/>
        </a:spcAft>
        <a:buClr>
          <a:srgbClr val="000000"/>
        </a:buClr>
        <a:buSzPct val="100000"/>
        <a:buFont typeface="Times New Roman" panose="02020603050405020304" pitchFamily="18" charset="0"/>
        <a:defRPr sz="2000" kern="1200">
          <a:solidFill>
            <a:srgbClr val="3E442C"/>
          </a:solidFill>
          <a:latin typeface="+mn-lt"/>
          <a:ea typeface="+mn-ea"/>
          <a:cs typeface="+mn-cs"/>
        </a:defRPr>
      </a:lvl5pPr>
      <a:lvl6pPr marL="25146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Rectangle 1"/>
          <p:cNvSpPr>
            <a:spLocks noGrp="1" noChangeArrowheads="1"/>
          </p:cNvSpPr>
          <p:nvPr>
            <p:ph type="title" idx="4294967295"/>
          </p:nvPr>
        </p:nvSpPr>
        <p:spPr>
          <a:xfrm>
            <a:off x="360363" y="720725"/>
            <a:ext cx="9344025" cy="884238"/>
          </a:xfrm>
          <a:ln/>
        </p:spPr>
        <p:txBody>
          <a:bodyPr/>
          <a:lstStyle/>
          <a:p>
            <a:pP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dirty="0"/>
              <a:t>A </a:t>
            </a:r>
            <a:r>
              <a:rPr lang="en-GB" dirty="0" smtClean="0"/>
              <a:t>practical point</a:t>
            </a:r>
            <a:endParaRPr lang="en-GB" dirty="0"/>
          </a:p>
        </p:txBody>
      </p:sp>
      <p:sp>
        <p:nvSpPr>
          <p:cNvPr id="25602" name="Rectangle 2"/>
          <p:cNvSpPr>
            <a:spLocks noGrp="1" noChangeArrowheads="1"/>
          </p:cNvSpPr>
          <p:nvPr>
            <p:ph type="body" idx="4294967295"/>
          </p:nvPr>
        </p:nvSpPr>
        <p:spPr>
          <a:xfrm>
            <a:off x="360363" y="1957388"/>
            <a:ext cx="9344025" cy="4975225"/>
          </a:xfrm>
          <a:ln/>
        </p:spPr>
        <p:txBody>
          <a:bodyPr/>
          <a:lstStyle/>
          <a:p>
            <a:pPr indent="-338138">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dirty="0" smtClean="0"/>
              <a:t>All this is much simpler if you write code with the expectation that </a:t>
            </a:r>
            <a:r>
              <a:rPr lang="en-GB" i="1" dirty="0" smtClean="0"/>
              <a:t>someone else will read it</a:t>
            </a:r>
            <a:endParaRPr lang="en-GB" dirty="0" smtClean="0"/>
          </a:p>
          <a:p>
            <a:pPr indent="-338138">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dirty="0" smtClean="0"/>
              <a:t>(</a:t>
            </a:r>
            <a:r>
              <a:rPr lang="en-US" dirty="0" smtClean="0"/>
              <a:t>We </a:t>
            </a:r>
            <a:r>
              <a:rPr lang="en-US" dirty="0"/>
              <a:t>collaborate on papers; why not </a:t>
            </a:r>
            <a:r>
              <a:rPr lang="en-US" dirty="0" smtClean="0"/>
              <a:t>so much on </a:t>
            </a:r>
            <a:r>
              <a:rPr lang="en-US" dirty="0"/>
              <a:t>code</a:t>
            </a:r>
            <a:r>
              <a:rPr lang="en-US" dirty="0" smtClean="0"/>
              <a:t>?)</a:t>
            </a:r>
            <a:endParaRPr lang="en-US" dirty="0"/>
          </a:p>
          <a:p>
            <a:pPr marL="1082675" indent="-568325">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GB" dirty="0"/>
          </a:p>
          <a:p>
            <a:pPr marL="4762" indent="0">
              <a:buClrTx/>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dirty="0">
                <a:latin typeface="Gillius ADF No2"/>
              </a:rPr>
              <a:t>Coding with readers in mind makes some things easier:</a:t>
            </a:r>
          </a:p>
          <a:p>
            <a:pPr marL="461962" indent="-457200">
              <a:buClrTx/>
              <a:buFont typeface="Arial" panose="020B0604020202020204" pitchFamily="34" charset="0"/>
              <a:buChar char="•"/>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dirty="0">
                <a:latin typeface="Gillius ADF No2"/>
              </a:rPr>
              <a:t>Easier to write comments you'll understand later</a:t>
            </a:r>
            <a:endParaRPr lang="en-GB" dirty="0">
              <a:latin typeface="Gillius ADF No2"/>
            </a:endParaRPr>
          </a:p>
          <a:p>
            <a:pPr marL="461962" indent="-457200">
              <a:buClrTx/>
              <a:buFont typeface="Arial" panose="020B0604020202020204" pitchFamily="34" charset="0"/>
              <a:buChar char="•"/>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dirty="0"/>
              <a:t>Easier to write testable code</a:t>
            </a:r>
            <a:r>
              <a:rPr lang="en-US" dirty="0"/>
              <a:t>, and to do unit tests</a:t>
            </a:r>
            <a:r>
              <a:rPr lang="en-GB" dirty="0"/>
              <a:t> for it</a:t>
            </a:r>
          </a:p>
          <a:p>
            <a:pPr marL="461962" indent="-457200">
              <a:buClrTx/>
              <a:buFont typeface="Arial" panose="020B0604020202020204" pitchFamily="34" charset="0"/>
              <a:buChar char="•"/>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dirty="0"/>
              <a:t>Easier to do code </a:t>
            </a:r>
            <a:r>
              <a:rPr lang="en-US" dirty="0"/>
              <a:t>reviews</a:t>
            </a:r>
            <a:endParaRPr lang="en-GB" dirty="0"/>
          </a:p>
          <a:p>
            <a:pPr marL="461962" indent="-457200">
              <a:buClrTx/>
              <a:buFont typeface="Arial" panose="020B0604020202020204" pitchFamily="34" charset="0"/>
              <a:buChar char="•"/>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dirty="0"/>
              <a:t>Easier to contemplate</a:t>
            </a:r>
            <a:r>
              <a:rPr lang="en-GB" dirty="0"/>
              <a:t> publishing it!</a:t>
            </a:r>
            <a:endParaRPr lang="en-GB" dirty="0">
              <a:latin typeface="Gillius ADF No2"/>
            </a:endParaRPr>
          </a:p>
        </p:txBody>
      </p:sp>
    </p:spTree>
    <p:extLst>
      <p:ext uri="{BB962C8B-B14F-4D97-AF65-F5344CB8AC3E}">
        <p14:creationId xmlns:p14="http://schemas.microsoft.com/office/powerpoint/2010/main" val="2813724619"/>
      </p:ext>
    </p:extLst>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FDFAF0"/>
        </a:solidFill>
        <a:effectLst/>
      </p:bgPr>
    </p:bg>
    <p:spTree>
      <p:nvGrpSpPr>
        <p:cNvPr id="1" name=""/>
        <p:cNvGrpSpPr/>
        <p:nvPr/>
      </p:nvGrpSpPr>
      <p:grpSpPr>
        <a:xfrm>
          <a:off x="0" y="0"/>
          <a:ext cx="0" cy="0"/>
          <a:chOff x="0" y="0"/>
          <a:chExt cx="0" cy="0"/>
        </a:xfrm>
      </p:grpSpPr>
      <p:sp>
        <p:nvSpPr>
          <p:cNvPr id="27649" name="Rectangle 1"/>
          <p:cNvSpPr>
            <a:spLocks noGrp="1" noChangeArrowheads="1"/>
          </p:cNvSpPr>
          <p:nvPr>
            <p:ph type="title" idx="4294967295"/>
          </p:nvPr>
        </p:nvSpPr>
        <p:spPr>
          <a:xfrm>
            <a:off x="360363" y="720725"/>
            <a:ext cx="9344025" cy="884238"/>
          </a:xfrm>
          <a:ln/>
        </p:spPr>
        <p:txBody>
          <a:bodyPr/>
          <a:lstStyle/>
          <a:p>
            <a:pP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a:t>Unit testing questions</a:t>
            </a:r>
          </a:p>
        </p:txBody>
      </p:sp>
      <p:sp>
        <p:nvSpPr>
          <p:cNvPr id="27650" name="Rectangle 2"/>
          <p:cNvSpPr>
            <a:spLocks noGrp="1" noChangeArrowheads="1"/>
          </p:cNvSpPr>
          <p:nvPr>
            <p:ph type="body" idx="4294967295"/>
          </p:nvPr>
        </p:nvSpPr>
        <p:spPr>
          <a:xfrm>
            <a:off x="360363" y="1957388"/>
            <a:ext cx="9344025" cy="4975225"/>
          </a:xfrm>
          <a:ln/>
        </p:spPr>
        <p:txBody>
          <a:bodyPr/>
          <a:lstStyle/>
          <a:p>
            <a:pPr indent="-338138">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dirty="0"/>
              <a:t>“How </a:t>
            </a:r>
            <a:r>
              <a:rPr lang="en-GB" dirty="0" smtClean="0"/>
              <a:t>do I write tests when </a:t>
            </a:r>
            <a:r>
              <a:rPr lang="en-GB" dirty="0"/>
              <a:t>I don't know what results to expect</a:t>
            </a:r>
            <a:r>
              <a:rPr lang="en-GB" dirty="0" smtClean="0"/>
              <a:t>?”</a:t>
            </a:r>
          </a:p>
          <a:p>
            <a:pPr indent="-338138">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GB" dirty="0"/>
          </a:p>
          <a:p>
            <a:pPr marL="461962" indent="-457200">
              <a:buClrTx/>
              <a:buFont typeface="Arial" panose="020B0604020202020204" pitchFamily="34" charset="0"/>
              <a:buChar char="•"/>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dirty="0" smtClean="0">
                <a:latin typeface="Gillius ADF No2"/>
              </a:rPr>
              <a:t>Break </a:t>
            </a:r>
            <a:r>
              <a:rPr lang="en-GB" dirty="0">
                <a:latin typeface="Gillius ADF No2"/>
              </a:rPr>
              <a:t>it down into functions whose behaviour you can </a:t>
            </a:r>
            <a:r>
              <a:rPr lang="en-GB" dirty="0"/>
              <a:t>predict</a:t>
            </a:r>
          </a:p>
          <a:p>
            <a:pPr marL="461962" indent="-457200">
              <a:buClrTx/>
              <a:buFont typeface="Arial" panose="020B0604020202020204" pitchFamily="34" charset="0"/>
              <a:buChar char="•"/>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dirty="0"/>
              <a:t>Test individual components, not the whole </a:t>
            </a:r>
            <a:r>
              <a:rPr lang="en-GB" dirty="0" smtClean="0"/>
              <a:t>thing</a:t>
            </a:r>
            <a:endParaRPr lang="en-GB" dirty="0">
              <a:latin typeface="Gillius ADF No2"/>
            </a:endParaRPr>
          </a:p>
          <a:p>
            <a:pPr marL="461962" indent="-457200">
              <a:buClrTx/>
              <a:buFont typeface="Arial" panose="020B0604020202020204" pitchFamily="34" charset="0"/>
              <a:buChar char="•"/>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dirty="0">
                <a:latin typeface="Gillius ADF No2"/>
              </a:rPr>
              <a:t>Testable code is also more readable </a:t>
            </a:r>
            <a:r>
              <a:rPr lang="en-GB" dirty="0" smtClean="0">
                <a:latin typeface="Gillius ADF No2"/>
              </a:rPr>
              <a:t>code (and so more reviewable code, and…)</a:t>
            </a:r>
          </a:p>
          <a:p>
            <a:pPr marL="461962" indent="-457200">
              <a:buClrTx/>
              <a:buFont typeface="Arial" panose="020B0604020202020204" pitchFamily="34" charset="0"/>
              <a:buChar char="•"/>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GB" dirty="0">
              <a:latin typeface="Gillius ADF No2"/>
            </a:endParaRPr>
          </a:p>
          <a:p>
            <a:pPr indent="-338138">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dirty="0"/>
              <a:t>Unit testing is about trying to ensure that </a:t>
            </a:r>
            <a:r>
              <a:rPr lang="en-GB" i="1" dirty="0"/>
              <a:t>the code implements the </a:t>
            </a:r>
            <a:r>
              <a:rPr lang="en-GB" i="1" dirty="0" smtClean="0"/>
              <a:t>method</a:t>
            </a:r>
            <a:r>
              <a:rPr lang="en-US" dirty="0" smtClean="0"/>
              <a:t>—</a:t>
            </a:r>
            <a:r>
              <a:rPr lang="en-GB" dirty="0" smtClean="0"/>
              <a:t>not </a:t>
            </a:r>
            <a:r>
              <a:rPr lang="en-GB" dirty="0"/>
              <a:t>that </a:t>
            </a:r>
            <a:r>
              <a:rPr lang="en-GB" i="1" dirty="0"/>
              <a:t>the method is the right one</a:t>
            </a:r>
          </a:p>
        </p:txBody>
      </p: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FDFAF0"/>
        </a:solidFill>
        <a:effectLst/>
      </p:bgPr>
    </p:bg>
    <p:spTree>
      <p:nvGrpSpPr>
        <p:cNvPr id="1" name=""/>
        <p:cNvGrpSpPr/>
        <p:nvPr/>
      </p:nvGrpSpPr>
      <p:grpSpPr>
        <a:xfrm>
          <a:off x="0" y="0"/>
          <a:ext cx="0" cy="0"/>
          <a:chOff x="0" y="0"/>
          <a:chExt cx="0" cy="0"/>
        </a:xfrm>
      </p:grpSpPr>
      <p:sp>
        <p:nvSpPr>
          <p:cNvPr id="28673" name="Rectangle 1"/>
          <p:cNvSpPr>
            <a:spLocks noGrp="1" noChangeArrowheads="1"/>
          </p:cNvSpPr>
          <p:nvPr>
            <p:ph type="title" idx="4294967295"/>
          </p:nvPr>
        </p:nvSpPr>
        <p:spPr>
          <a:xfrm>
            <a:off x="360363" y="720725"/>
            <a:ext cx="9344025" cy="884238"/>
          </a:xfrm>
          <a:ln/>
        </p:spPr>
        <p:txBody>
          <a:bodyPr/>
          <a:lstStyle/>
          <a:p>
            <a:pP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a:t>Unit testing questions</a:t>
            </a:r>
          </a:p>
        </p:txBody>
      </p:sp>
      <p:sp>
        <p:nvSpPr>
          <p:cNvPr id="28674" name="Rectangle 2"/>
          <p:cNvSpPr>
            <a:spLocks noGrp="1" noChangeArrowheads="1"/>
          </p:cNvSpPr>
          <p:nvPr>
            <p:ph type="body" idx="4294967295"/>
          </p:nvPr>
        </p:nvSpPr>
        <p:spPr>
          <a:xfrm>
            <a:off x="360363" y="1957388"/>
            <a:ext cx="9344025" cy="4975225"/>
          </a:xfrm>
          <a:ln/>
        </p:spPr>
        <p:txBody>
          <a:bodyPr/>
          <a:lstStyle/>
          <a:p>
            <a:pPr indent="-338138">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dirty="0"/>
              <a:t>“What sort of test data and test cases should I write?”</a:t>
            </a:r>
          </a:p>
          <a:p>
            <a:pPr marL="461962" indent="-457200">
              <a:buClrTx/>
              <a:buFont typeface="Arial" panose="020B0604020202020204" pitchFamily="34" charset="0"/>
              <a:buChar char="•"/>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dirty="0">
                <a:latin typeface="Gillius ADF No2"/>
              </a:rPr>
              <a:t>The simplest possible ones</a:t>
            </a:r>
            <a:r>
              <a:rPr lang="en-GB" dirty="0" smtClean="0">
                <a:latin typeface="Gillius ADF No2"/>
              </a:rPr>
              <a:t>!</a:t>
            </a:r>
          </a:p>
          <a:p>
            <a:pPr marL="461962" indent="-457200">
              <a:buClrTx/>
              <a:buFont typeface="Arial" panose="020B0604020202020204" pitchFamily="34" charset="0"/>
              <a:buChar char="•"/>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dirty="0" smtClean="0">
                <a:latin typeface="Gillius ADF No2"/>
              </a:rPr>
              <a:t>Include a “null” input test (e.g. silent signal)</a:t>
            </a:r>
            <a:endParaRPr lang="en-GB" dirty="0">
              <a:latin typeface="Gillius ADF No2"/>
            </a:endParaRPr>
          </a:p>
          <a:p>
            <a:pPr indent="-338138">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GB" dirty="0"/>
          </a:p>
          <a:p>
            <a:pPr indent="-338138">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dirty="0"/>
              <a:t>“But I have big data sets and complex results!”</a:t>
            </a:r>
          </a:p>
          <a:p>
            <a:pPr marL="461962" indent="-457200">
              <a:buClrTx/>
              <a:buFont typeface="Arial" panose="020B0604020202020204" pitchFamily="34" charset="0"/>
              <a:buChar char="•"/>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dirty="0">
                <a:latin typeface="Gillius ADF No2"/>
              </a:rPr>
              <a:t>Don't use real-world </a:t>
            </a:r>
            <a:r>
              <a:rPr lang="en-GB" dirty="0" smtClean="0">
                <a:latin typeface="Gillius ADF No2"/>
              </a:rPr>
              <a:t>data: </a:t>
            </a:r>
            <a:r>
              <a:rPr lang="en-GB" dirty="0">
                <a:latin typeface="Gillius ADF No2"/>
              </a:rPr>
              <a:t>that's a different kind of test</a:t>
            </a:r>
          </a:p>
          <a:p>
            <a:pPr marL="461962" indent="-457200">
              <a:buClrTx/>
              <a:buFont typeface="Arial" panose="020B0604020202020204" pitchFamily="34" charset="0"/>
              <a:buChar char="•"/>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dirty="0"/>
              <a:t>Look for the </a:t>
            </a:r>
            <a:r>
              <a:rPr lang="en-GB" dirty="0">
                <a:latin typeface="Gillius ADF No2"/>
              </a:rPr>
              <a:t>smallest </a:t>
            </a:r>
            <a:r>
              <a:rPr lang="en-GB" dirty="0"/>
              <a:t>possible input to test a given behaviour</a:t>
            </a:r>
          </a:p>
          <a:p>
            <a:pPr indent="-338138">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GB" dirty="0"/>
          </a:p>
        </p:txBody>
      </p: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FDFAF0"/>
        </a:solidFill>
        <a:effectLst/>
      </p:bgPr>
    </p:bg>
    <p:spTree>
      <p:nvGrpSpPr>
        <p:cNvPr id="1" name=""/>
        <p:cNvGrpSpPr/>
        <p:nvPr/>
      </p:nvGrpSpPr>
      <p:grpSpPr>
        <a:xfrm>
          <a:off x="0" y="0"/>
          <a:ext cx="0" cy="0"/>
          <a:chOff x="0" y="0"/>
          <a:chExt cx="0" cy="0"/>
        </a:xfrm>
      </p:grpSpPr>
      <p:sp>
        <p:nvSpPr>
          <p:cNvPr id="34817" name="Rectangle 1"/>
          <p:cNvSpPr>
            <a:spLocks noGrp="1" noChangeArrowheads="1"/>
          </p:cNvSpPr>
          <p:nvPr>
            <p:ph type="title"/>
          </p:nvPr>
        </p:nvSpPr>
        <p:spPr>
          <a:xfrm>
            <a:off x="360363" y="720725"/>
            <a:ext cx="9350375" cy="892175"/>
          </a:xfrm>
          <a:ln/>
        </p:spPr>
        <p:txBody>
          <a:bodyPr/>
          <a:lstStyle/>
          <a:p>
            <a:pPr>
              <a:lnSpc>
                <a:spcPct val="100000"/>
              </a:lnSpc>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b="1">
                <a:solidFill>
                  <a:srgbClr val="3E442C"/>
                </a:solidFill>
              </a:rPr>
              <a:t>Version control systems</a:t>
            </a:r>
          </a:p>
        </p:txBody>
      </p:sp>
      <p:sp>
        <p:nvSpPr>
          <p:cNvPr id="34818" name="Text Box 2"/>
          <p:cNvSpPr txBox="1">
            <a:spLocks noChangeArrowheads="1"/>
          </p:cNvSpPr>
          <p:nvPr/>
        </p:nvSpPr>
        <p:spPr bwMode="auto">
          <a:xfrm>
            <a:off x="360363" y="1957388"/>
            <a:ext cx="9350375" cy="49831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00800" tIns="50400" rIns="100800" bIns="50400"/>
          <a:lstStyle>
            <a:lvl1pPr marL="455613" indent="-452438">
              <a:tabLst>
                <a:tab pos="455613" algn="l"/>
                <a:tab pos="903288" algn="l"/>
                <a:tab pos="1352550" algn="l"/>
                <a:tab pos="1801813" algn="l"/>
                <a:tab pos="2251075" algn="l"/>
                <a:tab pos="2700338" algn="l"/>
                <a:tab pos="3149600" algn="l"/>
                <a:tab pos="3598863" algn="l"/>
                <a:tab pos="4048125" algn="l"/>
                <a:tab pos="4497388" algn="l"/>
                <a:tab pos="4946650" algn="l"/>
                <a:tab pos="5395913" algn="l"/>
                <a:tab pos="5845175" algn="l"/>
                <a:tab pos="6294438" algn="l"/>
                <a:tab pos="6743700" algn="l"/>
                <a:tab pos="7192963" algn="l"/>
                <a:tab pos="7642225" algn="l"/>
                <a:tab pos="8091488" algn="l"/>
                <a:tab pos="8540750" algn="l"/>
                <a:tab pos="8990013" algn="l"/>
                <a:tab pos="9439275" algn="l"/>
              </a:tabLst>
              <a:defRPr>
                <a:solidFill>
                  <a:srgbClr val="FFFFFF"/>
                </a:solidFill>
                <a:latin typeface="Gillius ADF No2" pitchFamily="32" charset="0"/>
                <a:ea typeface="DejaVu Sans" charset="0"/>
                <a:cs typeface="DejaVu Sans" charset="0"/>
              </a:defRPr>
            </a:lvl1pPr>
            <a:lvl2pPr>
              <a:tabLst>
                <a:tab pos="455613" algn="l"/>
                <a:tab pos="903288" algn="l"/>
                <a:tab pos="1352550" algn="l"/>
                <a:tab pos="1801813" algn="l"/>
                <a:tab pos="2251075" algn="l"/>
                <a:tab pos="2700338" algn="l"/>
                <a:tab pos="3149600" algn="l"/>
                <a:tab pos="3598863" algn="l"/>
                <a:tab pos="4048125" algn="l"/>
                <a:tab pos="4497388" algn="l"/>
                <a:tab pos="4946650" algn="l"/>
                <a:tab pos="5395913" algn="l"/>
                <a:tab pos="5845175" algn="l"/>
                <a:tab pos="6294438" algn="l"/>
                <a:tab pos="6743700" algn="l"/>
                <a:tab pos="7192963" algn="l"/>
                <a:tab pos="7642225" algn="l"/>
                <a:tab pos="8091488" algn="l"/>
                <a:tab pos="8540750" algn="l"/>
                <a:tab pos="8990013" algn="l"/>
                <a:tab pos="9439275" algn="l"/>
              </a:tabLst>
              <a:defRPr>
                <a:solidFill>
                  <a:srgbClr val="FFFFFF"/>
                </a:solidFill>
                <a:latin typeface="Gillius ADF No2" pitchFamily="32" charset="0"/>
                <a:ea typeface="DejaVu Sans" charset="0"/>
                <a:cs typeface="DejaVu Sans" charset="0"/>
              </a:defRPr>
            </a:lvl2pPr>
            <a:lvl3pPr>
              <a:tabLst>
                <a:tab pos="455613" algn="l"/>
                <a:tab pos="903288" algn="l"/>
                <a:tab pos="1352550" algn="l"/>
                <a:tab pos="1801813" algn="l"/>
                <a:tab pos="2251075" algn="l"/>
                <a:tab pos="2700338" algn="l"/>
                <a:tab pos="3149600" algn="l"/>
                <a:tab pos="3598863" algn="l"/>
                <a:tab pos="4048125" algn="l"/>
                <a:tab pos="4497388" algn="l"/>
                <a:tab pos="4946650" algn="l"/>
                <a:tab pos="5395913" algn="l"/>
                <a:tab pos="5845175" algn="l"/>
                <a:tab pos="6294438" algn="l"/>
                <a:tab pos="6743700" algn="l"/>
                <a:tab pos="7192963" algn="l"/>
                <a:tab pos="7642225" algn="l"/>
                <a:tab pos="8091488" algn="l"/>
                <a:tab pos="8540750" algn="l"/>
                <a:tab pos="8990013" algn="l"/>
                <a:tab pos="9439275" algn="l"/>
              </a:tabLst>
              <a:defRPr>
                <a:solidFill>
                  <a:srgbClr val="FFFFFF"/>
                </a:solidFill>
                <a:latin typeface="Gillius ADF No2" pitchFamily="32" charset="0"/>
                <a:ea typeface="DejaVu Sans" charset="0"/>
                <a:cs typeface="DejaVu Sans" charset="0"/>
              </a:defRPr>
            </a:lvl3pPr>
            <a:lvl4pPr>
              <a:tabLst>
                <a:tab pos="455613" algn="l"/>
                <a:tab pos="903288" algn="l"/>
                <a:tab pos="1352550" algn="l"/>
                <a:tab pos="1801813" algn="l"/>
                <a:tab pos="2251075" algn="l"/>
                <a:tab pos="2700338" algn="l"/>
                <a:tab pos="3149600" algn="l"/>
                <a:tab pos="3598863" algn="l"/>
                <a:tab pos="4048125" algn="l"/>
                <a:tab pos="4497388" algn="l"/>
                <a:tab pos="4946650" algn="l"/>
                <a:tab pos="5395913" algn="l"/>
                <a:tab pos="5845175" algn="l"/>
                <a:tab pos="6294438" algn="l"/>
                <a:tab pos="6743700" algn="l"/>
                <a:tab pos="7192963" algn="l"/>
                <a:tab pos="7642225" algn="l"/>
                <a:tab pos="8091488" algn="l"/>
                <a:tab pos="8540750" algn="l"/>
                <a:tab pos="8990013" algn="l"/>
                <a:tab pos="9439275" algn="l"/>
              </a:tabLst>
              <a:defRPr>
                <a:solidFill>
                  <a:srgbClr val="FFFFFF"/>
                </a:solidFill>
                <a:latin typeface="Gillius ADF No2" pitchFamily="32" charset="0"/>
                <a:ea typeface="DejaVu Sans" charset="0"/>
                <a:cs typeface="DejaVu Sans" charset="0"/>
              </a:defRPr>
            </a:lvl4pPr>
            <a:lvl5pPr>
              <a:tabLst>
                <a:tab pos="455613" algn="l"/>
                <a:tab pos="903288" algn="l"/>
                <a:tab pos="1352550" algn="l"/>
                <a:tab pos="1801813" algn="l"/>
                <a:tab pos="2251075" algn="l"/>
                <a:tab pos="2700338" algn="l"/>
                <a:tab pos="3149600" algn="l"/>
                <a:tab pos="3598863" algn="l"/>
                <a:tab pos="4048125" algn="l"/>
                <a:tab pos="4497388" algn="l"/>
                <a:tab pos="4946650" algn="l"/>
                <a:tab pos="5395913" algn="l"/>
                <a:tab pos="5845175" algn="l"/>
                <a:tab pos="6294438" algn="l"/>
                <a:tab pos="6743700" algn="l"/>
                <a:tab pos="7192963" algn="l"/>
                <a:tab pos="7642225" algn="l"/>
                <a:tab pos="8091488" algn="l"/>
                <a:tab pos="8540750" algn="l"/>
                <a:tab pos="8990013" algn="l"/>
                <a:tab pos="9439275" algn="l"/>
              </a:tabLst>
              <a:defRPr>
                <a:solidFill>
                  <a:srgbClr val="FFFFFF"/>
                </a:solidFill>
                <a:latin typeface="Gillius ADF No2" pitchFamily="32" charset="0"/>
                <a:ea typeface="DejaVu Sans" charset="0"/>
                <a:cs typeface="DejaVu Sans" charset="0"/>
              </a:defRPr>
            </a:lvl5pPr>
            <a:lvl6pPr marL="2514600" indent="-228600" defTabSz="449263" fontAlgn="base">
              <a:spcBef>
                <a:spcPct val="0"/>
              </a:spcBef>
              <a:spcAft>
                <a:spcPct val="0"/>
              </a:spcAft>
              <a:buClr>
                <a:srgbClr val="000000"/>
              </a:buClr>
              <a:buSzPct val="100000"/>
              <a:buFont typeface="Times New Roman" panose="02020603050405020304" pitchFamily="18" charset="0"/>
              <a:tabLst>
                <a:tab pos="455613" algn="l"/>
                <a:tab pos="903288" algn="l"/>
                <a:tab pos="1352550" algn="l"/>
                <a:tab pos="1801813" algn="l"/>
                <a:tab pos="2251075" algn="l"/>
                <a:tab pos="2700338" algn="l"/>
                <a:tab pos="3149600" algn="l"/>
                <a:tab pos="3598863" algn="l"/>
                <a:tab pos="4048125" algn="l"/>
                <a:tab pos="4497388" algn="l"/>
                <a:tab pos="4946650" algn="l"/>
                <a:tab pos="5395913" algn="l"/>
                <a:tab pos="5845175" algn="l"/>
                <a:tab pos="6294438" algn="l"/>
                <a:tab pos="6743700" algn="l"/>
                <a:tab pos="7192963" algn="l"/>
                <a:tab pos="7642225" algn="l"/>
                <a:tab pos="8091488" algn="l"/>
                <a:tab pos="8540750" algn="l"/>
                <a:tab pos="8990013" algn="l"/>
                <a:tab pos="9439275" algn="l"/>
              </a:tabLst>
              <a:defRPr>
                <a:solidFill>
                  <a:srgbClr val="FFFFFF"/>
                </a:solidFill>
                <a:latin typeface="Gillius ADF No2" pitchFamily="32" charset="0"/>
                <a:ea typeface="DejaVu Sans" charset="0"/>
                <a:cs typeface="DejaVu Sans" charset="0"/>
              </a:defRPr>
            </a:lvl6pPr>
            <a:lvl7pPr marL="2971800" indent="-228600" defTabSz="449263" fontAlgn="base">
              <a:spcBef>
                <a:spcPct val="0"/>
              </a:spcBef>
              <a:spcAft>
                <a:spcPct val="0"/>
              </a:spcAft>
              <a:buClr>
                <a:srgbClr val="000000"/>
              </a:buClr>
              <a:buSzPct val="100000"/>
              <a:buFont typeface="Times New Roman" panose="02020603050405020304" pitchFamily="18" charset="0"/>
              <a:tabLst>
                <a:tab pos="455613" algn="l"/>
                <a:tab pos="903288" algn="l"/>
                <a:tab pos="1352550" algn="l"/>
                <a:tab pos="1801813" algn="l"/>
                <a:tab pos="2251075" algn="l"/>
                <a:tab pos="2700338" algn="l"/>
                <a:tab pos="3149600" algn="l"/>
                <a:tab pos="3598863" algn="l"/>
                <a:tab pos="4048125" algn="l"/>
                <a:tab pos="4497388" algn="l"/>
                <a:tab pos="4946650" algn="l"/>
                <a:tab pos="5395913" algn="l"/>
                <a:tab pos="5845175" algn="l"/>
                <a:tab pos="6294438" algn="l"/>
                <a:tab pos="6743700" algn="l"/>
                <a:tab pos="7192963" algn="l"/>
                <a:tab pos="7642225" algn="l"/>
                <a:tab pos="8091488" algn="l"/>
                <a:tab pos="8540750" algn="l"/>
                <a:tab pos="8990013" algn="l"/>
                <a:tab pos="9439275" algn="l"/>
              </a:tabLst>
              <a:defRPr>
                <a:solidFill>
                  <a:srgbClr val="FFFFFF"/>
                </a:solidFill>
                <a:latin typeface="Gillius ADF No2" pitchFamily="32" charset="0"/>
                <a:ea typeface="DejaVu Sans" charset="0"/>
                <a:cs typeface="DejaVu Sans" charset="0"/>
              </a:defRPr>
            </a:lvl7pPr>
            <a:lvl8pPr marL="3429000" indent="-228600" defTabSz="449263" fontAlgn="base">
              <a:spcBef>
                <a:spcPct val="0"/>
              </a:spcBef>
              <a:spcAft>
                <a:spcPct val="0"/>
              </a:spcAft>
              <a:buClr>
                <a:srgbClr val="000000"/>
              </a:buClr>
              <a:buSzPct val="100000"/>
              <a:buFont typeface="Times New Roman" panose="02020603050405020304" pitchFamily="18" charset="0"/>
              <a:tabLst>
                <a:tab pos="455613" algn="l"/>
                <a:tab pos="903288" algn="l"/>
                <a:tab pos="1352550" algn="l"/>
                <a:tab pos="1801813" algn="l"/>
                <a:tab pos="2251075" algn="l"/>
                <a:tab pos="2700338" algn="l"/>
                <a:tab pos="3149600" algn="l"/>
                <a:tab pos="3598863" algn="l"/>
                <a:tab pos="4048125" algn="l"/>
                <a:tab pos="4497388" algn="l"/>
                <a:tab pos="4946650" algn="l"/>
                <a:tab pos="5395913" algn="l"/>
                <a:tab pos="5845175" algn="l"/>
                <a:tab pos="6294438" algn="l"/>
                <a:tab pos="6743700" algn="l"/>
                <a:tab pos="7192963" algn="l"/>
                <a:tab pos="7642225" algn="l"/>
                <a:tab pos="8091488" algn="l"/>
                <a:tab pos="8540750" algn="l"/>
                <a:tab pos="8990013" algn="l"/>
                <a:tab pos="9439275" algn="l"/>
              </a:tabLst>
              <a:defRPr>
                <a:solidFill>
                  <a:srgbClr val="FFFFFF"/>
                </a:solidFill>
                <a:latin typeface="Gillius ADF No2" pitchFamily="32" charset="0"/>
                <a:ea typeface="DejaVu Sans" charset="0"/>
                <a:cs typeface="DejaVu Sans" charset="0"/>
              </a:defRPr>
            </a:lvl8pPr>
            <a:lvl9pPr marL="3886200" indent="-228600" defTabSz="449263" fontAlgn="base">
              <a:spcBef>
                <a:spcPct val="0"/>
              </a:spcBef>
              <a:spcAft>
                <a:spcPct val="0"/>
              </a:spcAft>
              <a:buClr>
                <a:srgbClr val="000000"/>
              </a:buClr>
              <a:buSzPct val="100000"/>
              <a:buFont typeface="Times New Roman" panose="02020603050405020304" pitchFamily="18" charset="0"/>
              <a:tabLst>
                <a:tab pos="455613" algn="l"/>
                <a:tab pos="903288" algn="l"/>
                <a:tab pos="1352550" algn="l"/>
                <a:tab pos="1801813" algn="l"/>
                <a:tab pos="2251075" algn="l"/>
                <a:tab pos="2700338" algn="l"/>
                <a:tab pos="3149600" algn="l"/>
                <a:tab pos="3598863" algn="l"/>
                <a:tab pos="4048125" algn="l"/>
                <a:tab pos="4497388" algn="l"/>
                <a:tab pos="4946650" algn="l"/>
                <a:tab pos="5395913" algn="l"/>
                <a:tab pos="5845175" algn="l"/>
                <a:tab pos="6294438" algn="l"/>
                <a:tab pos="6743700" algn="l"/>
                <a:tab pos="7192963" algn="l"/>
                <a:tab pos="7642225" algn="l"/>
                <a:tab pos="8091488" algn="l"/>
                <a:tab pos="8540750" algn="l"/>
                <a:tab pos="8990013" algn="l"/>
                <a:tab pos="9439275" algn="l"/>
              </a:tabLst>
              <a:defRPr>
                <a:solidFill>
                  <a:srgbClr val="FFFFFF"/>
                </a:solidFill>
                <a:latin typeface="Gillius ADF No2" pitchFamily="32" charset="0"/>
                <a:ea typeface="DejaVu Sans" charset="0"/>
                <a:cs typeface="DejaVu Sans" charset="0"/>
              </a:defRPr>
            </a:lvl9pPr>
          </a:lstStyle>
          <a:p>
            <a:pPr hangingPunct="0">
              <a:spcBef>
                <a:spcPts val="650"/>
              </a:spcBef>
              <a:buClrTx/>
              <a:buFontTx/>
              <a:buNone/>
            </a:pPr>
            <a:r>
              <a:rPr lang="en-GB" sz="2600" dirty="0" smtClean="0">
                <a:solidFill>
                  <a:srgbClr val="3E442C"/>
                </a:solidFill>
              </a:rPr>
              <a:t>Git, Mercurial: </a:t>
            </a:r>
            <a:r>
              <a:rPr lang="en-GB" sz="2600" dirty="0">
                <a:solidFill>
                  <a:srgbClr val="3E442C"/>
                </a:solidFill>
              </a:rPr>
              <a:t>Distributed</a:t>
            </a:r>
          </a:p>
          <a:p>
            <a:pPr hangingPunct="0">
              <a:spcBef>
                <a:spcPts val="650"/>
              </a:spcBef>
              <a:buFont typeface="Arial" panose="020B0604020202020204" pitchFamily="34" charset="0"/>
              <a:buChar char="•"/>
            </a:pPr>
            <a:r>
              <a:rPr lang="en-GB" sz="2600" dirty="0">
                <a:solidFill>
                  <a:srgbClr val="3E442C"/>
                </a:solidFill>
              </a:rPr>
              <a:t>every working copy has complete repository in it</a:t>
            </a:r>
          </a:p>
          <a:p>
            <a:pPr hangingPunct="0">
              <a:spcBef>
                <a:spcPts val="650"/>
              </a:spcBef>
              <a:buFont typeface="Arial" panose="020B0604020202020204" pitchFamily="34" charset="0"/>
              <a:buChar char="•"/>
            </a:pPr>
            <a:r>
              <a:rPr lang="en-GB" sz="2600" dirty="0">
                <a:solidFill>
                  <a:srgbClr val="3E442C"/>
                </a:solidFill>
              </a:rPr>
              <a:t>commits are local, then push/pull between computers</a:t>
            </a:r>
          </a:p>
          <a:p>
            <a:pPr hangingPunct="0">
              <a:spcBef>
                <a:spcPts val="650"/>
              </a:spcBef>
              <a:buFont typeface="Arial" panose="020B0604020202020204" pitchFamily="34" charset="0"/>
              <a:buChar char="•"/>
            </a:pPr>
            <a:r>
              <a:rPr lang="en-US" sz="2600" dirty="0">
                <a:solidFill>
                  <a:srgbClr val="3E442C"/>
                </a:solidFill>
              </a:rPr>
              <a:t>e.g. work locally, then push to a remote hosting site</a:t>
            </a:r>
            <a:endParaRPr lang="en-GB" sz="2600" dirty="0">
              <a:solidFill>
                <a:srgbClr val="3E442C"/>
              </a:solidFill>
            </a:endParaRPr>
          </a:p>
          <a:p>
            <a:pPr hangingPunct="0">
              <a:spcBef>
                <a:spcPts val="650"/>
              </a:spcBef>
              <a:buClrTx/>
              <a:buFontTx/>
              <a:buNone/>
            </a:pPr>
            <a:endParaRPr lang="en-GB" sz="2600" dirty="0" smtClean="0">
              <a:solidFill>
                <a:srgbClr val="3E442C"/>
              </a:solidFill>
            </a:endParaRPr>
          </a:p>
          <a:p>
            <a:pPr hangingPunct="0">
              <a:spcBef>
                <a:spcPts val="650"/>
              </a:spcBef>
              <a:buClrTx/>
              <a:buFontTx/>
              <a:buNone/>
            </a:pPr>
            <a:r>
              <a:rPr lang="en-GB" sz="2600" dirty="0" smtClean="0">
                <a:solidFill>
                  <a:srgbClr val="3E442C"/>
                </a:solidFill>
              </a:rPr>
              <a:t>Subversion</a:t>
            </a:r>
            <a:r>
              <a:rPr lang="en-GB" sz="2600" dirty="0">
                <a:solidFill>
                  <a:srgbClr val="3E442C"/>
                </a:solidFill>
              </a:rPr>
              <a:t>: Centralised</a:t>
            </a:r>
          </a:p>
          <a:p>
            <a:pPr hangingPunct="0">
              <a:spcBef>
                <a:spcPts val="650"/>
              </a:spcBef>
              <a:buFont typeface="Arial" panose="020B0604020202020204" pitchFamily="34" charset="0"/>
              <a:buChar char="•"/>
            </a:pPr>
            <a:r>
              <a:rPr lang="en-GB" sz="2600" dirty="0">
                <a:solidFill>
                  <a:srgbClr val="3E442C"/>
                </a:solidFill>
              </a:rPr>
              <a:t>one server, one repository database</a:t>
            </a:r>
          </a:p>
          <a:p>
            <a:pPr hangingPunct="0">
              <a:spcBef>
                <a:spcPts val="650"/>
              </a:spcBef>
              <a:buFont typeface="Arial" panose="020B0604020202020204" pitchFamily="34" charset="0"/>
              <a:buChar char="•"/>
            </a:pPr>
            <a:r>
              <a:rPr lang="en-GB" sz="2600" dirty="0">
                <a:solidFill>
                  <a:srgbClr val="3E442C"/>
                </a:solidFill>
              </a:rPr>
              <a:t>every commit goes straight to the shared repository</a:t>
            </a:r>
          </a:p>
          <a:p>
            <a:pPr hangingPunct="0">
              <a:spcBef>
                <a:spcPts val="650"/>
              </a:spcBef>
              <a:buClrTx/>
              <a:buFontTx/>
              <a:buNone/>
            </a:pPr>
            <a:endParaRPr lang="en-GB" sz="2600" dirty="0" smtClean="0">
              <a:solidFill>
                <a:srgbClr val="3E442C"/>
              </a:solidFill>
            </a:endParaRPr>
          </a:p>
          <a:p>
            <a:pPr hangingPunct="0">
              <a:spcBef>
                <a:spcPts val="650"/>
              </a:spcBef>
              <a:buClrTx/>
              <a:buFontTx/>
              <a:buNone/>
            </a:pPr>
            <a:endParaRPr lang="en-GB" sz="2600" dirty="0">
              <a:solidFill>
                <a:srgbClr val="3E442C"/>
              </a:solidFill>
            </a:endParaRPr>
          </a:p>
        </p:txBody>
      </p: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FDFAF0"/>
        </a:solidFill>
        <a:effectLst/>
      </p:bgPr>
    </p:bg>
    <p:spTree>
      <p:nvGrpSpPr>
        <p:cNvPr id="1" name=""/>
        <p:cNvGrpSpPr/>
        <p:nvPr/>
      </p:nvGrpSpPr>
      <p:grpSpPr>
        <a:xfrm>
          <a:off x="0" y="0"/>
          <a:ext cx="0" cy="0"/>
          <a:chOff x="0" y="0"/>
          <a:chExt cx="0" cy="0"/>
        </a:xfrm>
      </p:grpSpPr>
      <p:sp>
        <p:nvSpPr>
          <p:cNvPr id="34817" name="Rectangle 1"/>
          <p:cNvSpPr>
            <a:spLocks noGrp="1" noChangeArrowheads="1"/>
          </p:cNvSpPr>
          <p:nvPr>
            <p:ph type="title"/>
          </p:nvPr>
        </p:nvSpPr>
        <p:spPr>
          <a:xfrm>
            <a:off x="360363" y="720725"/>
            <a:ext cx="9350375" cy="892175"/>
          </a:xfrm>
          <a:ln/>
        </p:spPr>
        <p:txBody>
          <a:bodyPr/>
          <a:lstStyle/>
          <a:p>
            <a:pPr>
              <a:lnSpc>
                <a:spcPct val="100000"/>
              </a:lnSpc>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b="1">
                <a:solidFill>
                  <a:srgbClr val="3E442C"/>
                </a:solidFill>
              </a:rPr>
              <a:t>Version control hosting sites</a:t>
            </a:r>
          </a:p>
        </p:txBody>
      </p:sp>
      <p:sp>
        <p:nvSpPr>
          <p:cNvPr id="34818" name="Text Box 2"/>
          <p:cNvSpPr txBox="1">
            <a:spLocks noChangeArrowheads="1"/>
          </p:cNvSpPr>
          <p:nvPr/>
        </p:nvSpPr>
        <p:spPr bwMode="auto">
          <a:xfrm>
            <a:off x="360363" y="1957388"/>
            <a:ext cx="9350375" cy="49831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00800" tIns="50400" rIns="100800" bIns="50400"/>
          <a:lstStyle>
            <a:lvl1pPr marL="455613" indent="-452438">
              <a:tabLst>
                <a:tab pos="455613" algn="l"/>
                <a:tab pos="903288" algn="l"/>
                <a:tab pos="1352550" algn="l"/>
                <a:tab pos="1801813" algn="l"/>
                <a:tab pos="2251075" algn="l"/>
                <a:tab pos="2700338" algn="l"/>
                <a:tab pos="3149600" algn="l"/>
                <a:tab pos="3598863" algn="l"/>
                <a:tab pos="4048125" algn="l"/>
                <a:tab pos="4497388" algn="l"/>
                <a:tab pos="4946650" algn="l"/>
                <a:tab pos="5395913" algn="l"/>
                <a:tab pos="5845175" algn="l"/>
                <a:tab pos="6294438" algn="l"/>
                <a:tab pos="6743700" algn="l"/>
                <a:tab pos="7192963" algn="l"/>
                <a:tab pos="7642225" algn="l"/>
                <a:tab pos="8091488" algn="l"/>
                <a:tab pos="8540750" algn="l"/>
                <a:tab pos="8990013" algn="l"/>
                <a:tab pos="9439275" algn="l"/>
              </a:tabLst>
              <a:defRPr>
                <a:solidFill>
                  <a:srgbClr val="FFFFFF"/>
                </a:solidFill>
                <a:latin typeface="Gillius ADF No2" pitchFamily="32" charset="0"/>
                <a:ea typeface="DejaVu Sans" charset="0"/>
                <a:cs typeface="DejaVu Sans" charset="0"/>
              </a:defRPr>
            </a:lvl1pPr>
            <a:lvl2pPr>
              <a:tabLst>
                <a:tab pos="455613" algn="l"/>
                <a:tab pos="903288" algn="l"/>
                <a:tab pos="1352550" algn="l"/>
                <a:tab pos="1801813" algn="l"/>
                <a:tab pos="2251075" algn="l"/>
                <a:tab pos="2700338" algn="l"/>
                <a:tab pos="3149600" algn="l"/>
                <a:tab pos="3598863" algn="l"/>
                <a:tab pos="4048125" algn="l"/>
                <a:tab pos="4497388" algn="l"/>
                <a:tab pos="4946650" algn="l"/>
                <a:tab pos="5395913" algn="l"/>
                <a:tab pos="5845175" algn="l"/>
                <a:tab pos="6294438" algn="l"/>
                <a:tab pos="6743700" algn="l"/>
                <a:tab pos="7192963" algn="l"/>
                <a:tab pos="7642225" algn="l"/>
                <a:tab pos="8091488" algn="l"/>
                <a:tab pos="8540750" algn="l"/>
                <a:tab pos="8990013" algn="l"/>
                <a:tab pos="9439275" algn="l"/>
              </a:tabLst>
              <a:defRPr>
                <a:solidFill>
                  <a:srgbClr val="FFFFFF"/>
                </a:solidFill>
                <a:latin typeface="Gillius ADF No2" pitchFamily="32" charset="0"/>
                <a:ea typeface="DejaVu Sans" charset="0"/>
                <a:cs typeface="DejaVu Sans" charset="0"/>
              </a:defRPr>
            </a:lvl2pPr>
            <a:lvl3pPr>
              <a:tabLst>
                <a:tab pos="455613" algn="l"/>
                <a:tab pos="903288" algn="l"/>
                <a:tab pos="1352550" algn="l"/>
                <a:tab pos="1801813" algn="l"/>
                <a:tab pos="2251075" algn="l"/>
                <a:tab pos="2700338" algn="l"/>
                <a:tab pos="3149600" algn="l"/>
                <a:tab pos="3598863" algn="l"/>
                <a:tab pos="4048125" algn="l"/>
                <a:tab pos="4497388" algn="l"/>
                <a:tab pos="4946650" algn="l"/>
                <a:tab pos="5395913" algn="l"/>
                <a:tab pos="5845175" algn="l"/>
                <a:tab pos="6294438" algn="l"/>
                <a:tab pos="6743700" algn="l"/>
                <a:tab pos="7192963" algn="l"/>
                <a:tab pos="7642225" algn="l"/>
                <a:tab pos="8091488" algn="l"/>
                <a:tab pos="8540750" algn="l"/>
                <a:tab pos="8990013" algn="l"/>
                <a:tab pos="9439275" algn="l"/>
              </a:tabLst>
              <a:defRPr>
                <a:solidFill>
                  <a:srgbClr val="FFFFFF"/>
                </a:solidFill>
                <a:latin typeface="Gillius ADF No2" pitchFamily="32" charset="0"/>
                <a:ea typeface="DejaVu Sans" charset="0"/>
                <a:cs typeface="DejaVu Sans" charset="0"/>
              </a:defRPr>
            </a:lvl3pPr>
            <a:lvl4pPr>
              <a:tabLst>
                <a:tab pos="455613" algn="l"/>
                <a:tab pos="903288" algn="l"/>
                <a:tab pos="1352550" algn="l"/>
                <a:tab pos="1801813" algn="l"/>
                <a:tab pos="2251075" algn="l"/>
                <a:tab pos="2700338" algn="l"/>
                <a:tab pos="3149600" algn="l"/>
                <a:tab pos="3598863" algn="l"/>
                <a:tab pos="4048125" algn="l"/>
                <a:tab pos="4497388" algn="l"/>
                <a:tab pos="4946650" algn="l"/>
                <a:tab pos="5395913" algn="l"/>
                <a:tab pos="5845175" algn="l"/>
                <a:tab pos="6294438" algn="l"/>
                <a:tab pos="6743700" algn="l"/>
                <a:tab pos="7192963" algn="l"/>
                <a:tab pos="7642225" algn="l"/>
                <a:tab pos="8091488" algn="l"/>
                <a:tab pos="8540750" algn="l"/>
                <a:tab pos="8990013" algn="l"/>
                <a:tab pos="9439275" algn="l"/>
              </a:tabLst>
              <a:defRPr>
                <a:solidFill>
                  <a:srgbClr val="FFFFFF"/>
                </a:solidFill>
                <a:latin typeface="Gillius ADF No2" pitchFamily="32" charset="0"/>
                <a:ea typeface="DejaVu Sans" charset="0"/>
                <a:cs typeface="DejaVu Sans" charset="0"/>
              </a:defRPr>
            </a:lvl4pPr>
            <a:lvl5pPr>
              <a:tabLst>
                <a:tab pos="455613" algn="l"/>
                <a:tab pos="903288" algn="l"/>
                <a:tab pos="1352550" algn="l"/>
                <a:tab pos="1801813" algn="l"/>
                <a:tab pos="2251075" algn="l"/>
                <a:tab pos="2700338" algn="l"/>
                <a:tab pos="3149600" algn="l"/>
                <a:tab pos="3598863" algn="l"/>
                <a:tab pos="4048125" algn="l"/>
                <a:tab pos="4497388" algn="l"/>
                <a:tab pos="4946650" algn="l"/>
                <a:tab pos="5395913" algn="l"/>
                <a:tab pos="5845175" algn="l"/>
                <a:tab pos="6294438" algn="l"/>
                <a:tab pos="6743700" algn="l"/>
                <a:tab pos="7192963" algn="l"/>
                <a:tab pos="7642225" algn="l"/>
                <a:tab pos="8091488" algn="l"/>
                <a:tab pos="8540750" algn="l"/>
                <a:tab pos="8990013" algn="l"/>
                <a:tab pos="9439275" algn="l"/>
              </a:tabLst>
              <a:defRPr>
                <a:solidFill>
                  <a:srgbClr val="FFFFFF"/>
                </a:solidFill>
                <a:latin typeface="Gillius ADF No2" pitchFamily="32" charset="0"/>
                <a:ea typeface="DejaVu Sans" charset="0"/>
                <a:cs typeface="DejaVu Sans" charset="0"/>
              </a:defRPr>
            </a:lvl5pPr>
            <a:lvl6pPr marL="2514600" indent="-228600" defTabSz="449263" fontAlgn="base">
              <a:spcBef>
                <a:spcPct val="0"/>
              </a:spcBef>
              <a:spcAft>
                <a:spcPct val="0"/>
              </a:spcAft>
              <a:buClr>
                <a:srgbClr val="000000"/>
              </a:buClr>
              <a:buSzPct val="100000"/>
              <a:buFont typeface="Times New Roman" panose="02020603050405020304" pitchFamily="18" charset="0"/>
              <a:tabLst>
                <a:tab pos="455613" algn="l"/>
                <a:tab pos="903288" algn="l"/>
                <a:tab pos="1352550" algn="l"/>
                <a:tab pos="1801813" algn="l"/>
                <a:tab pos="2251075" algn="l"/>
                <a:tab pos="2700338" algn="l"/>
                <a:tab pos="3149600" algn="l"/>
                <a:tab pos="3598863" algn="l"/>
                <a:tab pos="4048125" algn="l"/>
                <a:tab pos="4497388" algn="l"/>
                <a:tab pos="4946650" algn="l"/>
                <a:tab pos="5395913" algn="l"/>
                <a:tab pos="5845175" algn="l"/>
                <a:tab pos="6294438" algn="l"/>
                <a:tab pos="6743700" algn="l"/>
                <a:tab pos="7192963" algn="l"/>
                <a:tab pos="7642225" algn="l"/>
                <a:tab pos="8091488" algn="l"/>
                <a:tab pos="8540750" algn="l"/>
                <a:tab pos="8990013" algn="l"/>
                <a:tab pos="9439275" algn="l"/>
              </a:tabLst>
              <a:defRPr>
                <a:solidFill>
                  <a:srgbClr val="FFFFFF"/>
                </a:solidFill>
                <a:latin typeface="Gillius ADF No2" pitchFamily="32" charset="0"/>
                <a:ea typeface="DejaVu Sans" charset="0"/>
                <a:cs typeface="DejaVu Sans" charset="0"/>
              </a:defRPr>
            </a:lvl6pPr>
            <a:lvl7pPr marL="2971800" indent="-228600" defTabSz="449263" fontAlgn="base">
              <a:spcBef>
                <a:spcPct val="0"/>
              </a:spcBef>
              <a:spcAft>
                <a:spcPct val="0"/>
              </a:spcAft>
              <a:buClr>
                <a:srgbClr val="000000"/>
              </a:buClr>
              <a:buSzPct val="100000"/>
              <a:buFont typeface="Times New Roman" panose="02020603050405020304" pitchFamily="18" charset="0"/>
              <a:tabLst>
                <a:tab pos="455613" algn="l"/>
                <a:tab pos="903288" algn="l"/>
                <a:tab pos="1352550" algn="l"/>
                <a:tab pos="1801813" algn="l"/>
                <a:tab pos="2251075" algn="l"/>
                <a:tab pos="2700338" algn="l"/>
                <a:tab pos="3149600" algn="l"/>
                <a:tab pos="3598863" algn="l"/>
                <a:tab pos="4048125" algn="l"/>
                <a:tab pos="4497388" algn="l"/>
                <a:tab pos="4946650" algn="l"/>
                <a:tab pos="5395913" algn="l"/>
                <a:tab pos="5845175" algn="l"/>
                <a:tab pos="6294438" algn="l"/>
                <a:tab pos="6743700" algn="l"/>
                <a:tab pos="7192963" algn="l"/>
                <a:tab pos="7642225" algn="l"/>
                <a:tab pos="8091488" algn="l"/>
                <a:tab pos="8540750" algn="l"/>
                <a:tab pos="8990013" algn="l"/>
                <a:tab pos="9439275" algn="l"/>
              </a:tabLst>
              <a:defRPr>
                <a:solidFill>
                  <a:srgbClr val="FFFFFF"/>
                </a:solidFill>
                <a:latin typeface="Gillius ADF No2" pitchFamily="32" charset="0"/>
                <a:ea typeface="DejaVu Sans" charset="0"/>
                <a:cs typeface="DejaVu Sans" charset="0"/>
              </a:defRPr>
            </a:lvl7pPr>
            <a:lvl8pPr marL="3429000" indent="-228600" defTabSz="449263" fontAlgn="base">
              <a:spcBef>
                <a:spcPct val="0"/>
              </a:spcBef>
              <a:spcAft>
                <a:spcPct val="0"/>
              </a:spcAft>
              <a:buClr>
                <a:srgbClr val="000000"/>
              </a:buClr>
              <a:buSzPct val="100000"/>
              <a:buFont typeface="Times New Roman" panose="02020603050405020304" pitchFamily="18" charset="0"/>
              <a:tabLst>
                <a:tab pos="455613" algn="l"/>
                <a:tab pos="903288" algn="l"/>
                <a:tab pos="1352550" algn="l"/>
                <a:tab pos="1801813" algn="l"/>
                <a:tab pos="2251075" algn="l"/>
                <a:tab pos="2700338" algn="l"/>
                <a:tab pos="3149600" algn="l"/>
                <a:tab pos="3598863" algn="l"/>
                <a:tab pos="4048125" algn="l"/>
                <a:tab pos="4497388" algn="l"/>
                <a:tab pos="4946650" algn="l"/>
                <a:tab pos="5395913" algn="l"/>
                <a:tab pos="5845175" algn="l"/>
                <a:tab pos="6294438" algn="l"/>
                <a:tab pos="6743700" algn="l"/>
                <a:tab pos="7192963" algn="l"/>
                <a:tab pos="7642225" algn="l"/>
                <a:tab pos="8091488" algn="l"/>
                <a:tab pos="8540750" algn="l"/>
                <a:tab pos="8990013" algn="l"/>
                <a:tab pos="9439275" algn="l"/>
              </a:tabLst>
              <a:defRPr>
                <a:solidFill>
                  <a:srgbClr val="FFFFFF"/>
                </a:solidFill>
                <a:latin typeface="Gillius ADF No2" pitchFamily="32" charset="0"/>
                <a:ea typeface="DejaVu Sans" charset="0"/>
                <a:cs typeface="DejaVu Sans" charset="0"/>
              </a:defRPr>
            </a:lvl8pPr>
            <a:lvl9pPr marL="3886200" indent="-228600" defTabSz="449263" fontAlgn="base">
              <a:spcBef>
                <a:spcPct val="0"/>
              </a:spcBef>
              <a:spcAft>
                <a:spcPct val="0"/>
              </a:spcAft>
              <a:buClr>
                <a:srgbClr val="000000"/>
              </a:buClr>
              <a:buSzPct val="100000"/>
              <a:buFont typeface="Times New Roman" panose="02020603050405020304" pitchFamily="18" charset="0"/>
              <a:tabLst>
                <a:tab pos="455613" algn="l"/>
                <a:tab pos="903288" algn="l"/>
                <a:tab pos="1352550" algn="l"/>
                <a:tab pos="1801813" algn="l"/>
                <a:tab pos="2251075" algn="l"/>
                <a:tab pos="2700338" algn="l"/>
                <a:tab pos="3149600" algn="l"/>
                <a:tab pos="3598863" algn="l"/>
                <a:tab pos="4048125" algn="l"/>
                <a:tab pos="4497388" algn="l"/>
                <a:tab pos="4946650" algn="l"/>
                <a:tab pos="5395913" algn="l"/>
                <a:tab pos="5845175" algn="l"/>
                <a:tab pos="6294438" algn="l"/>
                <a:tab pos="6743700" algn="l"/>
                <a:tab pos="7192963" algn="l"/>
                <a:tab pos="7642225" algn="l"/>
                <a:tab pos="8091488" algn="l"/>
                <a:tab pos="8540750" algn="l"/>
                <a:tab pos="8990013" algn="l"/>
                <a:tab pos="9439275" algn="l"/>
              </a:tabLst>
              <a:defRPr>
                <a:solidFill>
                  <a:srgbClr val="FFFFFF"/>
                </a:solidFill>
                <a:latin typeface="Gillius ADF No2" pitchFamily="32" charset="0"/>
                <a:ea typeface="DejaVu Sans" charset="0"/>
                <a:cs typeface="DejaVu Sans" charset="0"/>
              </a:defRPr>
            </a:lvl9pPr>
          </a:lstStyle>
          <a:p>
            <a:pPr marL="3175" indent="0" hangingPunct="0">
              <a:spcBef>
                <a:spcPts val="650"/>
              </a:spcBef>
            </a:pPr>
            <a:r>
              <a:rPr lang="en-GB" sz="2600" dirty="0">
                <a:solidFill>
                  <a:srgbClr val="3E442C"/>
                </a:solidFill>
              </a:rPr>
              <a:t>General-purpose :</a:t>
            </a:r>
          </a:p>
          <a:p>
            <a:pPr hangingPunct="0">
              <a:spcBef>
                <a:spcPts val="650"/>
              </a:spcBef>
              <a:buFont typeface="Arial" panose="020B0604020202020204" pitchFamily="34" charset="0"/>
              <a:buChar char="•"/>
            </a:pPr>
            <a:r>
              <a:rPr lang="en-US" sz="2600" dirty="0" err="1" smtClean="0">
                <a:solidFill>
                  <a:srgbClr val="3E442C"/>
                </a:solidFill>
              </a:rPr>
              <a:t>GitHub</a:t>
            </a:r>
            <a:r>
              <a:rPr lang="en-US" sz="2600" dirty="0" smtClean="0">
                <a:solidFill>
                  <a:srgbClr val="3E442C"/>
                </a:solidFill>
              </a:rPr>
              <a:t>: very </a:t>
            </a:r>
            <a:r>
              <a:rPr lang="en-US" sz="2600" dirty="0">
                <a:solidFill>
                  <a:srgbClr val="3E442C"/>
                </a:solidFill>
              </a:rPr>
              <a:t>popular for sharing </a:t>
            </a:r>
            <a:r>
              <a:rPr lang="en-US" sz="2600" dirty="0" err="1">
                <a:solidFill>
                  <a:srgbClr val="3E442C"/>
                </a:solidFill>
              </a:rPr>
              <a:t>Git</a:t>
            </a:r>
            <a:r>
              <a:rPr lang="en-US" sz="2600" dirty="0">
                <a:solidFill>
                  <a:srgbClr val="3E442C"/>
                </a:solidFill>
              </a:rPr>
              <a:t> repositories</a:t>
            </a:r>
            <a:endParaRPr lang="en-GB" sz="2600" dirty="0">
              <a:solidFill>
                <a:srgbClr val="3E442C"/>
              </a:solidFill>
            </a:endParaRPr>
          </a:p>
          <a:p>
            <a:pPr hangingPunct="0">
              <a:spcBef>
                <a:spcPts val="650"/>
              </a:spcBef>
              <a:buFont typeface="Arial" panose="020B0604020202020204" pitchFamily="34" charset="0"/>
              <a:buChar char="•"/>
            </a:pPr>
            <a:r>
              <a:rPr lang="en-GB" sz="2600" dirty="0" err="1" smtClean="0">
                <a:solidFill>
                  <a:srgbClr val="3E442C"/>
                </a:solidFill>
              </a:rPr>
              <a:t>BitBucket</a:t>
            </a:r>
            <a:r>
              <a:rPr lang="en-GB" sz="2600" dirty="0" smtClean="0">
                <a:solidFill>
                  <a:srgbClr val="3E442C"/>
                </a:solidFill>
              </a:rPr>
              <a:t>: </a:t>
            </a:r>
            <a:r>
              <a:rPr lang="en-GB" sz="2600" dirty="0">
                <a:solidFill>
                  <a:srgbClr val="3E442C"/>
                </a:solidFill>
              </a:rPr>
              <a:t>Git and Mercurial, good private repo support</a:t>
            </a:r>
          </a:p>
          <a:p>
            <a:pPr hangingPunct="0">
              <a:spcBef>
                <a:spcPts val="650"/>
              </a:spcBef>
              <a:buFont typeface="Arial" panose="020B0604020202020204" pitchFamily="34" charset="0"/>
              <a:buChar char="•"/>
            </a:pPr>
            <a:r>
              <a:rPr lang="en-US" sz="2600" dirty="0" err="1" smtClean="0">
                <a:solidFill>
                  <a:srgbClr val="3E442C"/>
                </a:solidFill>
              </a:rPr>
              <a:t>SourceForge</a:t>
            </a:r>
            <a:r>
              <a:rPr lang="en-US" sz="2600" dirty="0" smtClean="0">
                <a:solidFill>
                  <a:srgbClr val="3E442C"/>
                </a:solidFill>
              </a:rPr>
              <a:t>: </a:t>
            </a:r>
            <a:r>
              <a:rPr lang="en-US" sz="2600" dirty="0">
                <a:solidFill>
                  <a:srgbClr val="3E442C"/>
                </a:solidFill>
              </a:rPr>
              <a:t>the </a:t>
            </a:r>
            <a:r>
              <a:rPr lang="en-US" sz="2600" dirty="0" smtClean="0">
                <a:solidFill>
                  <a:srgbClr val="3E442C"/>
                </a:solidFill>
              </a:rPr>
              <a:t>old-school option </a:t>
            </a:r>
            <a:r>
              <a:rPr lang="en-GB" sz="2600" dirty="0" smtClean="0">
                <a:solidFill>
                  <a:srgbClr val="3E442C"/>
                </a:solidFill>
              </a:rPr>
              <a:t>for open source projects</a:t>
            </a:r>
          </a:p>
          <a:p>
            <a:pPr marL="3175" indent="0" hangingPunct="0">
              <a:spcBef>
                <a:spcPts val="650"/>
              </a:spcBef>
            </a:pPr>
            <a:r>
              <a:rPr lang="en-US" sz="2600" dirty="0" smtClean="0">
                <a:solidFill>
                  <a:srgbClr val="3E442C"/>
                </a:solidFill>
              </a:rPr>
              <a:t>Thematic:</a:t>
            </a:r>
          </a:p>
          <a:p>
            <a:pPr hangingPunct="0">
              <a:spcBef>
                <a:spcPts val="650"/>
              </a:spcBef>
              <a:buFont typeface="Arial" panose="020B0604020202020204" pitchFamily="34" charset="0"/>
              <a:buChar char="•"/>
            </a:pPr>
            <a:r>
              <a:rPr lang="en-US" sz="2600" dirty="0" smtClean="0">
                <a:solidFill>
                  <a:srgbClr val="3E442C"/>
                </a:solidFill>
              </a:rPr>
              <a:t>code.soundsoftware.ac.uk: </a:t>
            </a:r>
            <a:r>
              <a:rPr lang="en-US" sz="2600" dirty="0">
                <a:solidFill>
                  <a:srgbClr val="3E442C"/>
                </a:solidFill>
              </a:rPr>
              <a:t>for the UK audio and music research community</a:t>
            </a:r>
            <a:endParaRPr lang="en-GB" sz="2600" dirty="0">
              <a:solidFill>
                <a:srgbClr val="3E442C"/>
              </a:solidFill>
            </a:endParaRPr>
          </a:p>
          <a:p>
            <a:pPr marL="3175" indent="0" hangingPunct="0">
              <a:spcBef>
                <a:spcPts val="650"/>
              </a:spcBef>
            </a:pPr>
            <a:r>
              <a:rPr lang="en-GB" sz="2600" dirty="0">
                <a:solidFill>
                  <a:srgbClr val="3E442C"/>
                </a:solidFill>
              </a:rPr>
              <a:t>Very specific</a:t>
            </a:r>
            <a:r>
              <a:rPr lang="en-US" sz="2600" dirty="0">
                <a:solidFill>
                  <a:srgbClr val="3E442C"/>
                </a:solidFill>
              </a:rPr>
              <a:t>:</a:t>
            </a:r>
            <a:endParaRPr lang="en-GB" sz="2600" dirty="0">
              <a:solidFill>
                <a:srgbClr val="3E442C"/>
              </a:solidFill>
            </a:endParaRPr>
          </a:p>
          <a:p>
            <a:pPr hangingPunct="0">
              <a:spcBef>
                <a:spcPts val="650"/>
              </a:spcBef>
              <a:buFont typeface="Arial" panose="020B0604020202020204" pitchFamily="34" charset="0"/>
              <a:buChar char="•"/>
            </a:pPr>
            <a:r>
              <a:rPr lang="en-GB" sz="2600" dirty="0">
                <a:solidFill>
                  <a:srgbClr val="3E442C"/>
                </a:solidFill>
              </a:rPr>
              <a:t>Does </a:t>
            </a:r>
            <a:r>
              <a:rPr lang="en-US" sz="2600" dirty="0">
                <a:solidFill>
                  <a:srgbClr val="3E442C"/>
                </a:solidFill>
              </a:rPr>
              <a:t>your department provide hosting?</a:t>
            </a:r>
            <a:endParaRPr lang="en-GB" sz="2600" dirty="0">
              <a:solidFill>
                <a:srgbClr val="3E442C"/>
              </a:solidFill>
            </a:endParaRPr>
          </a:p>
          <a:p>
            <a:pPr hangingPunct="0">
              <a:spcBef>
                <a:spcPts val="650"/>
              </a:spcBef>
              <a:buClrTx/>
              <a:buFontTx/>
              <a:buNone/>
            </a:pPr>
            <a:endParaRPr lang="en-GB" sz="2600" dirty="0">
              <a:solidFill>
                <a:srgbClr val="3E442C"/>
              </a:solidFill>
            </a:endParaRPr>
          </a:p>
        </p:txBody>
      </p:sp>
    </p:spTree>
    <p:extLst>
      <p:ext uri="{BB962C8B-B14F-4D97-AF65-F5344CB8AC3E}">
        <p14:creationId xmlns:p14="http://schemas.microsoft.com/office/powerpoint/2010/main" val="3714494168"/>
      </p:ext>
    </p:extLst>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FDFAF0"/>
        </a:solidFill>
        <a:effectLst/>
      </p:bgPr>
    </p:bg>
    <p:spTree>
      <p:nvGrpSpPr>
        <p:cNvPr id="1" name=""/>
        <p:cNvGrpSpPr/>
        <p:nvPr/>
      </p:nvGrpSpPr>
      <p:grpSpPr>
        <a:xfrm>
          <a:off x="0" y="0"/>
          <a:ext cx="0" cy="0"/>
          <a:chOff x="0" y="0"/>
          <a:chExt cx="0" cy="0"/>
        </a:xfrm>
      </p:grpSpPr>
      <p:sp>
        <p:nvSpPr>
          <p:cNvPr id="36865" name="Rectangle 1"/>
          <p:cNvSpPr>
            <a:spLocks noGrp="1" noChangeArrowheads="1"/>
          </p:cNvSpPr>
          <p:nvPr>
            <p:ph type="title"/>
          </p:nvPr>
        </p:nvSpPr>
        <p:spPr>
          <a:xfrm>
            <a:off x="360363" y="720725"/>
            <a:ext cx="9350375" cy="892175"/>
          </a:xfrm>
          <a:ln/>
        </p:spPr>
        <p:txBody>
          <a:bodyPr/>
          <a:lstStyle/>
          <a:p>
            <a:pPr>
              <a:lnSpc>
                <a:spcPct val="100000"/>
              </a:lnSpc>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b="1" dirty="0" smtClean="0">
                <a:solidFill>
                  <a:srgbClr val="3E442C"/>
                </a:solidFill>
              </a:rPr>
              <a:t>Day-to-day version control</a:t>
            </a:r>
            <a:endParaRPr lang="en-GB" b="1" dirty="0">
              <a:solidFill>
                <a:srgbClr val="3E442C"/>
              </a:solidFill>
            </a:endParaRPr>
          </a:p>
        </p:txBody>
      </p:sp>
      <p:sp>
        <p:nvSpPr>
          <p:cNvPr id="36866" name="Text Box 2"/>
          <p:cNvSpPr txBox="1">
            <a:spLocks noChangeArrowheads="1"/>
          </p:cNvSpPr>
          <p:nvPr/>
        </p:nvSpPr>
        <p:spPr bwMode="auto">
          <a:xfrm>
            <a:off x="360363" y="1957388"/>
            <a:ext cx="9350375" cy="49831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00800" tIns="50400" rIns="100800" bIns="50400"/>
          <a:lstStyle>
            <a:lvl1pPr marL="452438" indent="-452438">
              <a:tabLst>
                <a:tab pos="452438" algn="l"/>
                <a:tab pos="900113" algn="l"/>
                <a:tab pos="1349375" algn="l"/>
                <a:tab pos="1798638" algn="l"/>
                <a:tab pos="2247900" algn="l"/>
                <a:tab pos="2697163" algn="l"/>
                <a:tab pos="3146425" algn="l"/>
                <a:tab pos="3595688" algn="l"/>
                <a:tab pos="4044950" algn="l"/>
                <a:tab pos="4494213" algn="l"/>
                <a:tab pos="4943475" algn="l"/>
                <a:tab pos="5392738" algn="l"/>
                <a:tab pos="5842000" algn="l"/>
                <a:tab pos="6291263" algn="l"/>
                <a:tab pos="6740525" algn="l"/>
                <a:tab pos="7189788" algn="l"/>
                <a:tab pos="7639050" algn="l"/>
                <a:tab pos="8088313" algn="l"/>
                <a:tab pos="8537575" algn="l"/>
                <a:tab pos="8986838" algn="l"/>
                <a:tab pos="9436100" algn="l"/>
              </a:tabLst>
              <a:defRPr>
                <a:solidFill>
                  <a:srgbClr val="FFFFFF"/>
                </a:solidFill>
                <a:latin typeface="Gillius ADF No2" pitchFamily="32" charset="0"/>
                <a:ea typeface="DejaVu Sans" charset="0"/>
                <a:cs typeface="DejaVu Sans" charset="0"/>
              </a:defRPr>
            </a:lvl1pPr>
            <a:lvl2pPr>
              <a:tabLst>
                <a:tab pos="452438" algn="l"/>
                <a:tab pos="900113" algn="l"/>
                <a:tab pos="1349375" algn="l"/>
                <a:tab pos="1798638" algn="l"/>
                <a:tab pos="2247900" algn="l"/>
                <a:tab pos="2697163" algn="l"/>
                <a:tab pos="3146425" algn="l"/>
                <a:tab pos="3595688" algn="l"/>
                <a:tab pos="4044950" algn="l"/>
                <a:tab pos="4494213" algn="l"/>
                <a:tab pos="4943475" algn="l"/>
                <a:tab pos="5392738" algn="l"/>
                <a:tab pos="5842000" algn="l"/>
                <a:tab pos="6291263" algn="l"/>
                <a:tab pos="6740525" algn="l"/>
                <a:tab pos="7189788" algn="l"/>
                <a:tab pos="7639050" algn="l"/>
                <a:tab pos="8088313" algn="l"/>
                <a:tab pos="8537575" algn="l"/>
                <a:tab pos="8986838" algn="l"/>
                <a:tab pos="9436100" algn="l"/>
              </a:tabLst>
              <a:defRPr>
                <a:solidFill>
                  <a:srgbClr val="FFFFFF"/>
                </a:solidFill>
                <a:latin typeface="Gillius ADF No2" pitchFamily="32" charset="0"/>
                <a:ea typeface="DejaVu Sans" charset="0"/>
                <a:cs typeface="DejaVu Sans" charset="0"/>
              </a:defRPr>
            </a:lvl2pPr>
            <a:lvl3pPr>
              <a:tabLst>
                <a:tab pos="452438" algn="l"/>
                <a:tab pos="900113" algn="l"/>
                <a:tab pos="1349375" algn="l"/>
                <a:tab pos="1798638" algn="l"/>
                <a:tab pos="2247900" algn="l"/>
                <a:tab pos="2697163" algn="l"/>
                <a:tab pos="3146425" algn="l"/>
                <a:tab pos="3595688" algn="l"/>
                <a:tab pos="4044950" algn="l"/>
                <a:tab pos="4494213" algn="l"/>
                <a:tab pos="4943475" algn="l"/>
                <a:tab pos="5392738" algn="l"/>
                <a:tab pos="5842000" algn="l"/>
                <a:tab pos="6291263" algn="l"/>
                <a:tab pos="6740525" algn="l"/>
                <a:tab pos="7189788" algn="l"/>
                <a:tab pos="7639050" algn="l"/>
                <a:tab pos="8088313" algn="l"/>
                <a:tab pos="8537575" algn="l"/>
                <a:tab pos="8986838" algn="l"/>
                <a:tab pos="9436100" algn="l"/>
              </a:tabLst>
              <a:defRPr>
                <a:solidFill>
                  <a:srgbClr val="FFFFFF"/>
                </a:solidFill>
                <a:latin typeface="Gillius ADF No2" pitchFamily="32" charset="0"/>
                <a:ea typeface="DejaVu Sans" charset="0"/>
                <a:cs typeface="DejaVu Sans" charset="0"/>
              </a:defRPr>
            </a:lvl3pPr>
            <a:lvl4pPr>
              <a:tabLst>
                <a:tab pos="452438" algn="l"/>
                <a:tab pos="900113" algn="l"/>
                <a:tab pos="1349375" algn="l"/>
                <a:tab pos="1798638" algn="l"/>
                <a:tab pos="2247900" algn="l"/>
                <a:tab pos="2697163" algn="l"/>
                <a:tab pos="3146425" algn="l"/>
                <a:tab pos="3595688" algn="l"/>
                <a:tab pos="4044950" algn="l"/>
                <a:tab pos="4494213" algn="l"/>
                <a:tab pos="4943475" algn="l"/>
                <a:tab pos="5392738" algn="l"/>
                <a:tab pos="5842000" algn="l"/>
                <a:tab pos="6291263" algn="l"/>
                <a:tab pos="6740525" algn="l"/>
                <a:tab pos="7189788" algn="l"/>
                <a:tab pos="7639050" algn="l"/>
                <a:tab pos="8088313" algn="l"/>
                <a:tab pos="8537575" algn="l"/>
                <a:tab pos="8986838" algn="l"/>
                <a:tab pos="9436100" algn="l"/>
              </a:tabLst>
              <a:defRPr>
                <a:solidFill>
                  <a:srgbClr val="FFFFFF"/>
                </a:solidFill>
                <a:latin typeface="Gillius ADF No2" pitchFamily="32" charset="0"/>
                <a:ea typeface="DejaVu Sans" charset="0"/>
                <a:cs typeface="DejaVu Sans" charset="0"/>
              </a:defRPr>
            </a:lvl4pPr>
            <a:lvl5pPr>
              <a:tabLst>
                <a:tab pos="452438" algn="l"/>
                <a:tab pos="900113" algn="l"/>
                <a:tab pos="1349375" algn="l"/>
                <a:tab pos="1798638" algn="l"/>
                <a:tab pos="2247900" algn="l"/>
                <a:tab pos="2697163" algn="l"/>
                <a:tab pos="3146425" algn="l"/>
                <a:tab pos="3595688" algn="l"/>
                <a:tab pos="4044950" algn="l"/>
                <a:tab pos="4494213" algn="l"/>
                <a:tab pos="4943475" algn="l"/>
                <a:tab pos="5392738" algn="l"/>
                <a:tab pos="5842000" algn="l"/>
                <a:tab pos="6291263" algn="l"/>
                <a:tab pos="6740525" algn="l"/>
                <a:tab pos="7189788" algn="l"/>
                <a:tab pos="7639050" algn="l"/>
                <a:tab pos="8088313" algn="l"/>
                <a:tab pos="8537575" algn="l"/>
                <a:tab pos="8986838" algn="l"/>
                <a:tab pos="9436100" algn="l"/>
              </a:tabLst>
              <a:defRPr>
                <a:solidFill>
                  <a:srgbClr val="FFFFFF"/>
                </a:solidFill>
                <a:latin typeface="Gillius ADF No2" pitchFamily="32" charset="0"/>
                <a:ea typeface="DejaVu Sans" charset="0"/>
                <a:cs typeface="DejaVu Sans" charset="0"/>
              </a:defRPr>
            </a:lvl5pPr>
            <a:lvl6pPr marL="2514600" indent="-228600" defTabSz="449263" fontAlgn="base">
              <a:spcBef>
                <a:spcPct val="0"/>
              </a:spcBef>
              <a:spcAft>
                <a:spcPct val="0"/>
              </a:spcAft>
              <a:buClr>
                <a:srgbClr val="000000"/>
              </a:buClr>
              <a:buSzPct val="100000"/>
              <a:buFont typeface="Times New Roman" panose="02020603050405020304" pitchFamily="18" charset="0"/>
              <a:tabLst>
                <a:tab pos="452438" algn="l"/>
                <a:tab pos="900113" algn="l"/>
                <a:tab pos="1349375" algn="l"/>
                <a:tab pos="1798638" algn="l"/>
                <a:tab pos="2247900" algn="l"/>
                <a:tab pos="2697163" algn="l"/>
                <a:tab pos="3146425" algn="l"/>
                <a:tab pos="3595688" algn="l"/>
                <a:tab pos="4044950" algn="l"/>
                <a:tab pos="4494213" algn="l"/>
                <a:tab pos="4943475" algn="l"/>
                <a:tab pos="5392738" algn="l"/>
                <a:tab pos="5842000" algn="l"/>
                <a:tab pos="6291263" algn="l"/>
                <a:tab pos="6740525" algn="l"/>
                <a:tab pos="7189788" algn="l"/>
                <a:tab pos="7639050" algn="l"/>
                <a:tab pos="8088313" algn="l"/>
                <a:tab pos="8537575" algn="l"/>
                <a:tab pos="8986838" algn="l"/>
                <a:tab pos="9436100" algn="l"/>
              </a:tabLst>
              <a:defRPr>
                <a:solidFill>
                  <a:srgbClr val="FFFFFF"/>
                </a:solidFill>
                <a:latin typeface="Gillius ADF No2" pitchFamily="32" charset="0"/>
                <a:ea typeface="DejaVu Sans" charset="0"/>
                <a:cs typeface="DejaVu Sans" charset="0"/>
              </a:defRPr>
            </a:lvl6pPr>
            <a:lvl7pPr marL="2971800" indent="-228600" defTabSz="449263" fontAlgn="base">
              <a:spcBef>
                <a:spcPct val="0"/>
              </a:spcBef>
              <a:spcAft>
                <a:spcPct val="0"/>
              </a:spcAft>
              <a:buClr>
                <a:srgbClr val="000000"/>
              </a:buClr>
              <a:buSzPct val="100000"/>
              <a:buFont typeface="Times New Roman" panose="02020603050405020304" pitchFamily="18" charset="0"/>
              <a:tabLst>
                <a:tab pos="452438" algn="l"/>
                <a:tab pos="900113" algn="l"/>
                <a:tab pos="1349375" algn="l"/>
                <a:tab pos="1798638" algn="l"/>
                <a:tab pos="2247900" algn="l"/>
                <a:tab pos="2697163" algn="l"/>
                <a:tab pos="3146425" algn="l"/>
                <a:tab pos="3595688" algn="l"/>
                <a:tab pos="4044950" algn="l"/>
                <a:tab pos="4494213" algn="l"/>
                <a:tab pos="4943475" algn="l"/>
                <a:tab pos="5392738" algn="l"/>
                <a:tab pos="5842000" algn="l"/>
                <a:tab pos="6291263" algn="l"/>
                <a:tab pos="6740525" algn="l"/>
                <a:tab pos="7189788" algn="l"/>
                <a:tab pos="7639050" algn="l"/>
                <a:tab pos="8088313" algn="l"/>
                <a:tab pos="8537575" algn="l"/>
                <a:tab pos="8986838" algn="l"/>
                <a:tab pos="9436100" algn="l"/>
              </a:tabLst>
              <a:defRPr>
                <a:solidFill>
                  <a:srgbClr val="FFFFFF"/>
                </a:solidFill>
                <a:latin typeface="Gillius ADF No2" pitchFamily="32" charset="0"/>
                <a:ea typeface="DejaVu Sans" charset="0"/>
                <a:cs typeface="DejaVu Sans" charset="0"/>
              </a:defRPr>
            </a:lvl7pPr>
            <a:lvl8pPr marL="3429000" indent="-228600" defTabSz="449263" fontAlgn="base">
              <a:spcBef>
                <a:spcPct val="0"/>
              </a:spcBef>
              <a:spcAft>
                <a:spcPct val="0"/>
              </a:spcAft>
              <a:buClr>
                <a:srgbClr val="000000"/>
              </a:buClr>
              <a:buSzPct val="100000"/>
              <a:buFont typeface="Times New Roman" panose="02020603050405020304" pitchFamily="18" charset="0"/>
              <a:tabLst>
                <a:tab pos="452438" algn="l"/>
                <a:tab pos="900113" algn="l"/>
                <a:tab pos="1349375" algn="l"/>
                <a:tab pos="1798638" algn="l"/>
                <a:tab pos="2247900" algn="l"/>
                <a:tab pos="2697163" algn="l"/>
                <a:tab pos="3146425" algn="l"/>
                <a:tab pos="3595688" algn="l"/>
                <a:tab pos="4044950" algn="l"/>
                <a:tab pos="4494213" algn="l"/>
                <a:tab pos="4943475" algn="l"/>
                <a:tab pos="5392738" algn="l"/>
                <a:tab pos="5842000" algn="l"/>
                <a:tab pos="6291263" algn="l"/>
                <a:tab pos="6740525" algn="l"/>
                <a:tab pos="7189788" algn="l"/>
                <a:tab pos="7639050" algn="l"/>
                <a:tab pos="8088313" algn="l"/>
                <a:tab pos="8537575" algn="l"/>
                <a:tab pos="8986838" algn="l"/>
                <a:tab pos="9436100" algn="l"/>
              </a:tabLst>
              <a:defRPr>
                <a:solidFill>
                  <a:srgbClr val="FFFFFF"/>
                </a:solidFill>
                <a:latin typeface="Gillius ADF No2" pitchFamily="32" charset="0"/>
                <a:ea typeface="DejaVu Sans" charset="0"/>
                <a:cs typeface="DejaVu Sans" charset="0"/>
              </a:defRPr>
            </a:lvl8pPr>
            <a:lvl9pPr marL="3886200" indent="-228600" defTabSz="449263" fontAlgn="base">
              <a:spcBef>
                <a:spcPct val="0"/>
              </a:spcBef>
              <a:spcAft>
                <a:spcPct val="0"/>
              </a:spcAft>
              <a:buClr>
                <a:srgbClr val="000000"/>
              </a:buClr>
              <a:buSzPct val="100000"/>
              <a:buFont typeface="Times New Roman" panose="02020603050405020304" pitchFamily="18" charset="0"/>
              <a:tabLst>
                <a:tab pos="452438" algn="l"/>
                <a:tab pos="900113" algn="l"/>
                <a:tab pos="1349375" algn="l"/>
                <a:tab pos="1798638" algn="l"/>
                <a:tab pos="2247900" algn="l"/>
                <a:tab pos="2697163" algn="l"/>
                <a:tab pos="3146425" algn="l"/>
                <a:tab pos="3595688" algn="l"/>
                <a:tab pos="4044950" algn="l"/>
                <a:tab pos="4494213" algn="l"/>
                <a:tab pos="4943475" algn="l"/>
                <a:tab pos="5392738" algn="l"/>
                <a:tab pos="5842000" algn="l"/>
                <a:tab pos="6291263" algn="l"/>
                <a:tab pos="6740525" algn="l"/>
                <a:tab pos="7189788" algn="l"/>
                <a:tab pos="7639050" algn="l"/>
                <a:tab pos="8088313" algn="l"/>
                <a:tab pos="8537575" algn="l"/>
                <a:tab pos="8986838" algn="l"/>
                <a:tab pos="9436100" algn="l"/>
              </a:tabLst>
              <a:defRPr>
                <a:solidFill>
                  <a:srgbClr val="FFFFFF"/>
                </a:solidFill>
                <a:latin typeface="Gillius ADF No2" pitchFamily="32" charset="0"/>
                <a:ea typeface="DejaVu Sans" charset="0"/>
                <a:cs typeface="DejaVu Sans" charset="0"/>
              </a:defRPr>
            </a:lvl9pPr>
          </a:lstStyle>
          <a:p>
            <a:pPr hangingPunct="0">
              <a:spcBef>
                <a:spcPts val="650"/>
              </a:spcBef>
              <a:buFont typeface="Arial" panose="020B0604020202020204" pitchFamily="34" charset="0"/>
              <a:buChar char="•"/>
            </a:pPr>
            <a:endParaRPr lang="en-GB" sz="2600" dirty="0" smtClean="0">
              <a:solidFill>
                <a:srgbClr val="3E442C"/>
              </a:solidFill>
            </a:endParaRPr>
          </a:p>
          <a:p>
            <a:pPr marL="457200" indent="-457200" hangingPunct="0">
              <a:spcBef>
                <a:spcPts val="650"/>
              </a:spcBef>
              <a:buFont typeface="Arial" panose="020B0604020202020204" pitchFamily="34" charset="0"/>
              <a:buChar char="•"/>
            </a:pPr>
            <a:r>
              <a:rPr lang="en-GB" sz="2600" dirty="0" smtClean="0">
                <a:solidFill>
                  <a:srgbClr val="3E442C"/>
                </a:solidFill>
              </a:rPr>
              <a:t>When </a:t>
            </a:r>
            <a:r>
              <a:rPr lang="en-GB" sz="2600" dirty="0">
                <a:solidFill>
                  <a:srgbClr val="3E442C"/>
                </a:solidFill>
              </a:rPr>
              <a:t>should I start using version control for my project?</a:t>
            </a:r>
          </a:p>
          <a:p>
            <a:pPr hangingPunct="0">
              <a:spcBef>
                <a:spcPts val="650"/>
              </a:spcBef>
              <a:buFont typeface="Arial" panose="020B0604020202020204" pitchFamily="34" charset="0"/>
              <a:buChar char="•"/>
            </a:pPr>
            <a:r>
              <a:rPr lang="en-GB" sz="2600" dirty="0">
                <a:solidFill>
                  <a:srgbClr val="3E442C"/>
                </a:solidFill>
              </a:rPr>
              <a:t>Which files should I track in the repository?</a:t>
            </a:r>
          </a:p>
          <a:p>
            <a:pPr hangingPunct="0">
              <a:spcBef>
                <a:spcPts val="650"/>
              </a:spcBef>
              <a:buFont typeface="Arial" panose="020B0604020202020204" pitchFamily="34" charset="0"/>
              <a:buChar char="•"/>
            </a:pPr>
            <a:r>
              <a:rPr lang="en-GB" sz="2600" dirty="0">
                <a:solidFill>
                  <a:srgbClr val="3E442C"/>
                </a:solidFill>
              </a:rPr>
              <a:t>How often should I commit</a:t>
            </a:r>
            <a:r>
              <a:rPr lang="en-GB" sz="2600" dirty="0" smtClean="0">
                <a:solidFill>
                  <a:srgbClr val="3E442C"/>
                </a:solidFill>
              </a:rPr>
              <a:t>?</a:t>
            </a:r>
            <a:endParaRPr lang="en-GB" sz="2600" dirty="0">
              <a:solidFill>
                <a:srgbClr val="3E442C"/>
              </a:solidFill>
            </a:endParaRPr>
          </a:p>
          <a:p>
            <a:pPr hangingPunct="0">
              <a:spcBef>
                <a:spcPts val="650"/>
              </a:spcBef>
              <a:buFont typeface="Arial" panose="020B0604020202020204" pitchFamily="34" charset="0"/>
              <a:buChar char="•"/>
            </a:pPr>
            <a:r>
              <a:rPr lang="en-GB" sz="2600" dirty="0">
                <a:solidFill>
                  <a:srgbClr val="3E442C"/>
                </a:solidFill>
              </a:rPr>
              <a:t>How often should I </a:t>
            </a:r>
            <a:r>
              <a:rPr lang="en-GB" sz="2600" dirty="0" smtClean="0">
                <a:solidFill>
                  <a:srgbClr val="3E442C"/>
                </a:solidFill>
              </a:rPr>
              <a:t>push changes to a shared repo?</a:t>
            </a:r>
            <a:endParaRPr lang="en-GB" sz="2600" dirty="0">
              <a:solidFill>
                <a:srgbClr val="3E442C"/>
              </a:solidFill>
            </a:endParaRPr>
          </a:p>
        </p:txBody>
      </p: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Publishing code</a:t>
            </a:r>
            <a:endParaRPr lang="en-GB" dirty="0"/>
          </a:p>
        </p:txBody>
      </p:sp>
      <p:sp>
        <p:nvSpPr>
          <p:cNvPr id="3" name="Content Placeholder 2"/>
          <p:cNvSpPr>
            <a:spLocks noGrp="1"/>
          </p:cNvSpPr>
          <p:nvPr>
            <p:ph idx="1"/>
          </p:nvPr>
        </p:nvSpPr>
        <p:spPr/>
        <p:txBody>
          <a:bodyPr/>
          <a:lstStyle/>
          <a:p>
            <a:pPr marL="0" indent="0"/>
            <a:r>
              <a:rPr lang="en-GB" b="1" dirty="0" smtClean="0"/>
              <a:t>Make sure it has a licence!</a:t>
            </a:r>
            <a:r>
              <a:rPr lang="en-GB" dirty="0" smtClean="0"/>
              <a:t> </a:t>
            </a:r>
          </a:p>
          <a:p>
            <a:pPr marL="0" indent="0"/>
            <a:r>
              <a:rPr lang="en-GB" dirty="0" smtClean="0"/>
              <a:t>We suggest one of the common open-source licences:</a:t>
            </a:r>
          </a:p>
          <a:p>
            <a:pPr marL="457200" indent="-457200">
              <a:buFont typeface="Arial" panose="020B0604020202020204" pitchFamily="34" charset="0"/>
              <a:buChar char="•"/>
            </a:pPr>
            <a:r>
              <a:rPr lang="en-GB" dirty="0" smtClean="0"/>
              <a:t>BSD/MIT-style for most research code</a:t>
            </a:r>
          </a:p>
          <a:p>
            <a:pPr marL="457200" indent="-457200">
              <a:buFont typeface="Arial" panose="020B0604020202020204" pitchFamily="34" charset="0"/>
              <a:buChar char="•"/>
            </a:pPr>
            <a:r>
              <a:rPr lang="en-GB" dirty="0" smtClean="0"/>
              <a:t>Consider GPL for complete applications or code with possible commercial value</a:t>
            </a:r>
          </a:p>
          <a:p>
            <a:pPr marL="0" indent="0"/>
            <a:r>
              <a:rPr lang="en-GB" dirty="0" smtClean="0"/>
              <a:t>Ensure licence is at least described in a README file</a:t>
            </a:r>
          </a:p>
          <a:p>
            <a:pPr marL="0" indent="0"/>
            <a:r>
              <a:rPr lang="en-GB" dirty="0" smtClean="0"/>
              <a:t>See our site for more about licences…</a:t>
            </a:r>
          </a:p>
          <a:p>
            <a:pPr marL="0" indent="0"/>
            <a:r>
              <a:rPr lang="en-GB" b="1" dirty="0" smtClean="0"/>
              <a:t>Give it a stable home!</a:t>
            </a:r>
          </a:p>
          <a:p>
            <a:pPr marL="514350" indent="-514350">
              <a:buFont typeface="Arial" panose="020B0604020202020204" pitchFamily="34" charset="0"/>
              <a:buChar char="•"/>
            </a:pPr>
            <a:r>
              <a:rPr lang="en-GB" dirty="0" smtClean="0"/>
              <a:t>e.g. a recognised code-hosting facility (like ours ?!)</a:t>
            </a:r>
          </a:p>
          <a:p>
            <a:pPr marL="514350" indent="-514350">
              <a:buFont typeface="Arial" panose="020B0604020202020204" pitchFamily="34" charset="0"/>
              <a:buChar char="•"/>
            </a:pPr>
            <a:r>
              <a:rPr lang="en-GB" dirty="0" smtClean="0"/>
              <a:t>Tell users what they should cite if they use it</a:t>
            </a:r>
          </a:p>
        </p:txBody>
      </p:sp>
    </p:spTree>
    <p:extLst>
      <p:ext uri="{BB962C8B-B14F-4D97-AF65-F5344CB8AC3E}">
        <p14:creationId xmlns:p14="http://schemas.microsoft.com/office/powerpoint/2010/main" val="1546727633"/>
      </p:ext>
    </p:extLst>
  </p:cSld>
  <p:clrMapOvr>
    <a:masterClrMapping/>
  </p:clrMapOvr>
</p:sld>
</file>

<file path=ppt/theme/theme1.xml><?xml version="1.0" encoding="utf-8"?>
<a:theme xmlns:a="http://schemas.openxmlformats.org/drawingml/2006/main" name="Office Theme">
  <a:themeElements>
    <a:clrScheme name="Office Them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Theme">
      <a:majorFont>
        <a:latin typeface="Gillius ADF No2"/>
        <a:ea typeface="DejaVu Sans"/>
        <a:cs typeface="DejaVu Sans"/>
      </a:majorFont>
      <a:minorFont>
        <a:latin typeface="Gillius ADF No2"/>
        <a:ea typeface="DejaVu Sans"/>
        <a:cs typeface="DejaVu Sans"/>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449263" rtl="0" eaLnBrk="1" fontAlgn="base" latinLnBrk="0" hangingPunct="1">
          <a:lnSpc>
            <a:spcPct val="100000"/>
          </a:lnSpc>
          <a:spcBef>
            <a:spcPct val="0"/>
          </a:spcBef>
          <a:spcAft>
            <a:spcPct val="0"/>
          </a:spcAft>
          <a:buClr>
            <a:srgbClr val="000000"/>
          </a:buClr>
          <a:buSzPct val="100000"/>
          <a:buFont typeface="Times New Roman" panose="02020603050405020304" pitchFamily="18" charset="0"/>
          <a:buNone/>
          <a:tabLst/>
          <a:defRPr kumimoji="0" lang="en-GB" sz="1800" b="0" i="0" u="none" strike="noStrike" cap="none" normalizeH="0" baseline="0" smtClean="0">
            <a:ln>
              <a:noFill/>
            </a:ln>
            <a:solidFill>
              <a:schemeClr val="bg1"/>
            </a:solidFill>
            <a:effectLst/>
            <a:latin typeface="Gillius ADF No2" pitchFamily="32" charset="0"/>
          </a:defRPr>
        </a:defPPr>
      </a:lstStyle>
    </a:spDef>
    <a:ln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449263" rtl="0" eaLnBrk="1" fontAlgn="base" latinLnBrk="0" hangingPunct="1">
          <a:lnSpc>
            <a:spcPct val="100000"/>
          </a:lnSpc>
          <a:spcBef>
            <a:spcPct val="0"/>
          </a:spcBef>
          <a:spcAft>
            <a:spcPct val="0"/>
          </a:spcAft>
          <a:buClr>
            <a:srgbClr val="000000"/>
          </a:buClr>
          <a:buSzPct val="100000"/>
          <a:buFont typeface="Times New Roman" panose="02020603050405020304" pitchFamily="18" charset="0"/>
          <a:buNone/>
          <a:tabLst/>
          <a:defRPr kumimoji="0" lang="en-GB" sz="1800" b="0" i="0" u="none" strike="noStrike" cap="none" normalizeH="0" baseline="0" smtClean="0">
            <a:ln>
              <a:noFill/>
            </a:ln>
            <a:solidFill>
              <a:schemeClr val="bg1"/>
            </a:solidFill>
            <a:effectLst/>
            <a:latin typeface="Gillius ADF No2" pitchFamily="32" charset="0"/>
          </a:defRPr>
        </a:defPPr>
      </a:lstStyle>
    </a:lnDef>
  </a:objectDefaults>
  <a:extraClrSchemeLst>
    <a:extraClrScheme>
      <a:clrScheme name="Office Them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ffice Them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ffice Them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ffice Them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ffice Them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ffice Them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ffice Them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Them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Theme">
      <a:majorFont>
        <a:latin typeface="Gillius ADF No2"/>
        <a:ea typeface="DejaVu Sans"/>
        <a:cs typeface="DejaVu Sans"/>
      </a:majorFont>
      <a:minorFont>
        <a:latin typeface="Gillius ADF No2"/>
        <a:ea typeface="DejaVu Sans"/>
        <a:cs typeface="DejaVu Sans"/>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449263" rtl="0" eaLnBrk="1" fontAlgn="base" latinLnBrk="0" hangingPunct="1">
          <a:lnSpc>
            <a:spcPct val="100000"/>
          </a:lnSpc>
          <a:spcBef>
            <a:spcPct val="0"/>
          </a:spcBef>
          <a:spcAft>
            <a:spcPct val="0"/>
          </a:spcAft>
          <a:buClr>
            <a:srgbClr val="000000"/>
          </a:buClr>
          <a:buSzPct val="100000"/>
          <a:buFont typeface="Times New Roman" panose="02020603050405020304" pitchFamily="18" charset="0"/>
          <a:buNone/>
          <a:tabLst/>
          <a:defRPr kumimoji="0" lang="en-GB" sz="1800" b="0" i="0" u="none" strike="noStrike" cap="none" normalizeH="0" baseline="0" smtClean="0">
            <a:ln>
              <a:noFill/>
            </a:ln>
            <a:solidFill>
              <a:schemeClr val="bg1"/>
            </a:solidFill>
            <a:effectLst/>
            <a:latin typeface="Gillius ADF No2" pitchFamily="32" charset="0"/>
          </a:defRPr>
        </a:defPPr>
      </a:lstStyle>
    </a:spDef>
    <a:ln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449263" rtl="0" eaLnBrk="1" fontAlgn="base" latinLnBrk="0" hangingPunct="1">
          <a:lnSpc>
            <a:spcPct val="100000"/>
          </a:lnSpc>
          <a:spcBef>
            <a:spcPct val="0"/>
          </a:spcBef>
          <a:spcAft>
            <a:spcPct val="0"/>
          </a:spcAft>
          <a:buClr>
            <a:srgbClr val="000000"/>
          </a:buClr>
          <a:buSzPct val="100000"/>
          <a:buFont typeface="Times New Roman" panose="02020603050405020304" pitchFamily="18" charset="0"/>
          <a:buNone/>
          <a:tabLst/>
          <a:defRPr kumimoji="0" lang="en-GB" sz="1800" b="0" i="0" u="none" strike="noStrike" cap="none" normalizeH="0" baseline="0" smtClean="0">
            <a:ln>
              <a:noFill/>
            </a:ln>
            <a:solidFill>
              <a:schemeClr val="bg1"/>
            </a:solidFill>
            <a:effectLst/>
            <a:latin typeface="Gillius ADF No2" pitchFamily="32" charset="0"/>
          </a:defRPr>
        </a:defPPr>
      </a:lstStyle>
    </a:lnDef>
  </a:objectDefaults>
  <a:extraClrSchemeLst>
    <a:extraClrScheme>
      <a:clrScheme name="Office Them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ffice Them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ffice Them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ffice Them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ffice Them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ffice Them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ffice Them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Light" panose="020F030202020403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959</TotalTime>
  <Words>726</Words>
  <Application>Microsoft Office PowerPoint</Application>
  <PresentationFormat>Custom</PresentationFormat>
  <Paragraphs>67</Paragraphs>
  <Slides>7</Slides>
  <Notes>6</Notes>
  <HiddenSlides>0</HiddenSlides>
  <MMClips>0</MMClips>
  <ScaleCrop>false</ScaleCrop>
  <HeadingPairs>
    <vt:vector size="6" baseType="variant">
      <vt:variant>
        <vt:lpstr>Fonts Used</vt:lpstr>
      </vt:variant>
      <vt:variant>
        <vt:i4>4</vt:i4>
      </vt:variant>
      <vt:variant>
        <vt:lpstr>Theme</vt:lpstr>
      </vt:variant>
      <vt:variant>
        <vt:i4>2</vt:i4>
      </vt:variant>
      <vt:variant>
        <vt:lpstr>Slide Titles</vt:lpstr>
      </vt:variant>
      <vt:variant>
        <vt:i4>7</vt:i4>
      </vt:variant>
    </vt:vector>
  </HeadingPairs>
  <TitlesOfParts>
    <vt:vector size="13" baseType="lpstr">
      <vt:lpstr>Arial</vt:lpstr>
      <vt:lpstr>DejaVu Sans</vt:lpstr>
      <vt:lpstr>Gillius ADF No2</vt:lpstr>
      <vt:lpstr>Times New Roman</vt:lpstr>
      <vt:lpstr>Office Theme</vt:lpstr>
      <vt:lpstr>Office Theme</vt:lpstr>
      <vt:lpstr>A practical point</vt:lpstr>
      <vt:lpstr>Unit testing questions</vt:lpstr>
      <vt:lpstr>Unit testing questions</vt:lpstr>
      <vt:lpstr>Version control systems</vt:lpstr>
      <vt:lpstr>Version control hosting sites</vt:lpstr>
      <vt:lpstr>Day-to-day version control</vt:lpstr>
      <vt:lpstr>Publishing code</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Sustainable Software for Audio &amp; Music Research</dc:title>
  <dc:creator>markp</dc:creator>
  <cp:lastModifiedBy>Chris Cannam</cp:lastModifiedBy>
  <cp:revision>94</cp:revision>
  <cp:lastPrinted>2012-06-17T19:33:56Z</cp:lastPrinted>
  <dcterms:created xsi:type="dcterms:W3CDTF">2010-09-14T14:07:15Z</dcterms:created>
  <dcterms:modified xsi:type="dcterms:W3CDTF">2012-10-05T14:03:24Z</dcterms:modified>
</cp:coreProperties>
</file>