
<file path=[Content_Types].xml><?xml version="1.0" encoding="utf-8"?>
<Types xmlns="http://schemas.openxmlformats.org/package/2006/content-types">
  <Override PartName="/_rels/.rels" ContentType="application/vnd.openxmlformats-package.relationships+xml"/>
  <Override PartName="/ppt/notesSlides/_rels/notesSlide1.xml.rels" ContentType="application/vnd.openxmlformats-package.relationships+xml"/>
  <Override PartName="/ppt/notesSlides/_rels/notesSlide22.xml.rels" ContentType="application/vnd.openxmlformats-package.relationships+xml"/>
  <Override PartName="/ppt/notesSlides/_rels/notesSlide16.xml.rels" ContentType="application/vnd.openxmlformats-package.relationships+xml"/>
  <Override PartName="/ppt/notesSlides/_rels/notesSlide13.xml.rels" ContentType="application/vnd.openxmlformats-package.relationships+xml"/>
  <Override PartName="/ppt/notesSlides/notesSlide1.xml" ContentType="application/vnd.openxmlformats-officedocument.presentationml.notesSlide+xml"/>
  <Override PartName="/ppt/notesSlides/notesSlide22.xml" ContentType="application/vnd.openxmlformats-officedocument.presentationml.notesSlide+xml"/>
  <Override PartName="/ppt/notesSlides/notesSlide16.xml" ContentType="application/vnd.openxmlformats-officedocument.presentationml.notesSlide+xml"/>
  <Override PartName="/ppt/notesSlides/notesSlide13.xml" ContentType="application/vnd.openxmlformats-officedocument.presentationml.notesSlide+xml"/>
  <Override PartName="/ppt/_rels/presentation.xml.rels" ContentType="application/vnd.openxmlformats-package.relationships+xml"/>
  <Override PartName="/ppt/media/image8.png" ContentType="image/png"/>
  <Override PartName="/ppt/media/image4.png" ContentType="image/png"/>
  <Override PartName="/ppt/media/image17.png" ContentType="image/png"/>
  <Override PartName="/ppt/media/image12.jpeg" ContentType="image/jpeg"/>
  <Override PartName="/ppt/media/image13.png" ContentType="image/png"/>
  <Override PartName="/ppt/media/image9.jpeg" ContentType="image/jpeg"/>
  <Override PartName="/ppt/media/image1.png" ContentType="image/png"/>
  <Override PartName="/ppt/media/image20.png" ContentType="image/png"/>
  <Override PartName="/ppt/media/image18.png" ContentType="image/png"/>
  <Override PartName="/ppt/media/image7.jpeg" ContentType="image/jpeg"/>
  <Override PartName="/ppt/media/image14.png" ContentType="image/png"/>
  <Override PartName="/ppt/media/image10.png" ContentType="image/png"/>
  <Override PartName="/ppt/media/image5.jpeg" ContentType="image/jpeg"/>
  <Override PartName="/ppt/media/image6.png" ContentType="image/png"/>
  <Override PartName="/ppt/media/image2.png" ContentType="image/png"/>
  <Override PartName="/ppt/media/image19.png" ContentType="image/png"/>
  <Override PartName="/ppt/media/image15.png" ContentType="image/png"/>
  <Override PartName="/ppt/media/image3.jpeg" ContentType="image/jpeg"/>
  <Override PartName="/ppt/media/image11.png" ContentType="image/png"/>
  <Override PartName="/ppt/media/image16.png" ContentType="image/png"/>
  <Override PartName="/ppt/slideLayouts/slideLayout60.xml" ContentType="application/vnd.openxmlformats-officedocument.presentationml.slideLayout+xml"/>
  <Override PartName="/ppt/slideLayouts/slideLayout8.xml" ContentType="application/vnd.openxmlformats-officedocument.presentationml.slideLayout+xml"/>
  <Override PartName="/ppt/slideLayouts/slideLayout69.xml" ContentType="application/vnd.openxmlformats-officedocument.presentationml.slideLayout+xml"/>
  <Override PartName="/ppt/slideLayouts/slideLayout44.xml" ContentType="application/vnd.openxmlformats-officedocument.presentationml.slideLayout+xml"/>
  <Override PartName="/ppt/slideLayouts/slideLayout28.xml" ContentType="application/vnd.openxmlformats-officedocument.presentationml.slideLayout+xml"/>
  <Override PartName="/ppt/slideLayouts/slideLayout53.xml" ContentType="application/vnd.openxmlformats-officedocument.presentationml.slideLayout+xml"/>
  <Override PartName="/ppt/slideLayouts/slideLayout12.xml" ContentType="application/vnd.openxmlformats-officedocument.presentationml.slideLayout+xml"/>
  <Override PartName="/ppt/slideLayouts/slideLayout37.xml" ContentType="application/vnd.openxmlformats-officedocument.presentationml.slideLayout+xml"/>
  <Override PartName="/ppt/slideLayouts/slideLayout1.xml" ContentType="application/vnd.openxmlformats-officedocument.presentationml.slideLayout+xml"/>
  <Override PartName="/ppt/slideLayouts/slideLayout62.xml" ContentType="application/vnd.openxmlformats-officedocument.presentationml.slideLayout+xml"/>
  <Override PartName="/ppt/slideLayouts/slideLayout21.xml" ContentType="application/vnd.openxmlformats-officedocument.presentationml.slideLayout+xml"/>
  <Override PartName="/ppt/slideLayouts/slideLayout46.xml" ContentType="application/vnd.openxmlformats-officedocument.presentationml.slideLayout+xml"/>
  <Override PartName="/ppt/slideLayouts/slideLayout71.xml" ContentType="application/vnd.openxmlformats-officedocument.presentationml.slideLayout+xml"/>
  <Override PartName="/ppt/slideLayouts/slideLayout55.xml" ContentType="application/vnd.openxmlformats-officedocument.presentationml.slideLayout+xml"/>
  <Override PartName="/ppt/slideLayouts/slideLayout30.xml" ContentType="application/vnd.openxmlformats-officedocument.presentationml.slideLayout+xml"/>
  <Override PartName="/ppt/slideLayouts/slideLayout14.xml" ContentType="application/vnd.openxmlformats-officedocument.presentationml.slideLayout+xml"/>
  <Override PartName="/ppt/slideLayouts/slideLayout39.xml" ContentType="application/vnd.openxmlformats-officedocument.presentationml.slideLayout+xml"/>
  <Override PartName="/ppt/slideLayouts/slideLayout3.xml" ContentType="application/vnd.openxmlformats-officedocument.presentationml.slideLayout+xml"/>
  <Override PartName="/ppt/slideLayouts/slideLayout64.xml" ContentType="application/vnd.openxmlformats-officedocument.presentationml.slideLayout+xml"/>
  <Override PartName="/ppt/slideLayouts/slideLayout23.xml" ContentType="application/vnd.openxmlformats-officedocument.presentationml.slideLayout+xml"/>
  <Override PartName="/ppt/slideLayouts/slideLayout48.xml" ContentType="application/vnd.openxmlformats-officedocument.presentationml.slideLayout+xml"/>
  <Override PartName="/ppt/slideLayouts/slideLayout57.xml" ContentType="application/vnd.openxmlformats-officedocument.presentationml.slideLayout+xml"/>
  <Override PartName="/ppt/slideLayouts/slideLayout32.xml" ContentType="application/vnd.openxmlformats-officedocument.presentationml.slideLayout+xml"/>
  <Override PartName="/ppt/slideLayouts/slideLayout16.xml" ContentType="application/vnd.openxmlformats-officedocument.presentationml.slideLayout+xml"/>
  <Override PartName="/ppt/slideLayouts/slideLayout5.xml" ContentType="application/vnd.openxmlformats-officedocument.presentationml.slideLayout+xml"/>
  <Override PartName="/ppt/slideLayouts/slideLayout66.xml" ContentType="application/vnd.openxmlformats-officedocument.presentationml.slideLayout+xml"/>
  <Override PartName="/ppt/slideLayouts/slideLayout41.xml" ContentType="application/vnd.openxmlformats-officedocument.presentationml.slideLayout+xml"/>
  <Override PartName="/ppt/slideLayouts/slideLayout25.xml" ContentType="application/vnd.openxmlformats-officedocument.presentationml.slideLayout+xml"/>
  <Override PartName="/ppt/slideLayouts/slideLayout50.xml" ContentType="application/vnd.openxmlformats-officedocument.presentationml.slideLayout+xml"/>
  <Override PartName="/ppt/slideLayouts/slideLayout59.xml" ContentType="application/vnd.openxmlformats-officedocument.presentationml.slideLayout+xml"/>
  <Override PartName="/ppt/slideLayouts/slideLayout34.xml" ContentType="application/vnd.openxmlformats-officedocument.presentationml.slideLayout+xml"/>
  <Override PartName="/ppt/slideLayouts/_rels/slideLayout36.xml.rels" ContentType="application/vnd.openxmlformats-package.relationships+xml"/>
  <Override PartName="/ppt/slideLayouts/_rels/slideLayout71.xml.rels" ContentType="application/vnd.openxmlformats-package.relationships+xml"/>
  <Override PartName="/ppt/slideLayouts/_rels/slideLayout43.xml.rels" ContentType="application/vnd.openxmlformats-package.relationships+xml"/>
  <Override PartName="/ppt/slideLayouts/_rels/slideLayout15.xml.rels" ContentType="application/vnd.openxmlformats-package.relationships+xml"/>
  <Override PartName="/ppt/slideLayouts/_rels/slideLayout62.xml.rels" ContentType="application/vnd.openxmlformats-package.relationships+xml"/>
  <Override PartName="/ppt/slideLayouts/_rels/slideLayout34.xml.rels" ContentType="application/vnd.openxmlformats-package.relationships+xml"/>
  <Override PartName="/ppt/slideLayouts/_rels/slideLayout9.xml.rels" ContentType="application/vnd.openxmlformats-package.relationships+xml"/>
  <Override PartName="/ppt/slideLayouts/_rels/slideLayout41.xml.rels" ContentType="application/vnd.openxmlformats-package.relationships+xml"/>
  <Override PartName="/ppt/slideLayouts/_rels/slideLayout25.xml.rels" ContentType="application/vnd.openxmlformats-package.relationships+xml"/>
  <Override PartName="/ppt/slideLayouts/_rels/slideLayout60.xml.rels" ContentType="application/vnd.openxmlformats-package.relationships+xml"/>
  <Override PartName="/ppt/slideLayouts/_rels/slideLayout32.xml.rels" ContentType="application/vnd.openxmlformats-package.relationships+xml"/>
  <Override PartName="/ppt/slideLayouts/_rels/slideLayout7.xml.rels" ContentType="application/vnd.openxmlformats-package.relationships+xml"/>
  <Override PartName="/ppt/slideLayouts/_rels/slideLayout51.xml.rels" ContentType="application/vnd.openxmlformats-package.relationships+xml"/>
  <Override PartName="/ppt/slideLayouts/_rels/slideLayout23.xml.rels" ContentType="application/vnd.openxmlformats-package.relationships+xml"/>
  <Override PartName="/ppt/slideLayouts/_rels/slideLayout30.xml.rels" ContentType="application/vnd.openxmlformats-package.relationships+xml"/>
  <Override PartName="/ppt/slideLayouts/_rels/slideLayout68.xml.rels" ContentType="application/vnd.openxmlformats-package.relationships+xml"/>
  <Override PartName="/ppt/slideLayouts/_rels/slideLayout21.xml.rels" ContentType="application/vnd.openxmlformats-package.relationships+xml"/>
  <Override PartName="/ppt/slideLayouts/_rels/slideLayout59.xml.rels" ContentType="application/vnd.openxmlformats-package.relationships+xml"/>
  <Override PartName="/ppt/slideLayouts/_rels/slideLayout12.xml.rels" ContentType="application/vnd.openxmlformats-package.relationships+xml"/>
  <Override PartName="/ppt/slideLayouts/_rels/slideLayout66.xml.rels" ContentType="application/vnd.openxmlformats-package.relationships+xml"/>
  <Override PartName="/ppt/slideLayouts/_rels/slideLayout57.xml.rels" ContentType="application/vnd.openxmlformats-package.relationships+xml"/>
  <Override PartName="/ppt/slideLayouts/_rels/slideLayout10.xml.rels" ContentType="application/vnd.openxmlformats-package.relationships+xml"/>
  <Override PartName="/ppt/slideLayouts/_rels/slideLayout29.xml.rels" ContentType="application/vnd.openxmlformats-package.relationships+xml"/>
  <Override PartName="/ppt/slideLayouts/_rels/slideLayout64.xml.rels" ContentType="application/vnd.openxmlformats-package.relationships+xml"/>
  <Override PartName="/ppt/slideLayouts/_rels/slideLayout4.xml.rels" ContentType="application/vnd.openxmlformats-package.relationships+xml"/>
  <Override PartName="/ppt/slideLayouts/_rels/slideLayout48.xml.rels" ContentType="application/vnd.openxmlformats-package.relationships+xml"/>
  <Override PartName="/ppt/slideLayouts/_rels/slideLayout55.xml.rels" ContentType="application/vnd.openxmlformats-package.relationships+xml"/>
  <Override PartName="/ppt/slideLayouts/_rels/slideLayout27.xml.rels" ContentType="application/vnd.openxmlformats-package.relationships+xml"/>
  <Override PartName="/ppt/slideLayouts/_rels/slideLayout2.xml.rels" ContentType="application/vnd.openxmlformats-package.relationships+xml"/>
  <Override PartName="/ppt/slideLayouts/_rels/slideLayout46.xml.rels" ContentType="application/vnd.openxmlformats-package.relationships+xml"/>
  <Override PartName="/ppt/slideLayouts/_rels/slideLayout18.xml.rels" ContentType="application/vnd.openxmlformats-package.relationships+xml"/>
  <Override PartName="/ppt/slideLayouts/_rels/slideLayout53.xml.rels" ContentType="application/vnd.openxmlformats-package.relationships+xml"/>
  <Override PartName="/ppt/slideLayouts/_rels/slideLayout37.xml.rels" ContentType="application/vnd.openxmlformats-package.relationships+xml"/>
  <Override PartName="/ppt/slideLayouts/_rels/slideLayout72.xml.rels" ContentType="application/vnd.openxmlformats-package.relationships+xml"/>
  <Override PartName="/ppt/slideLayouts/_rels/slideLayout44.xml.rels" ContentType="application/vnd.openxmlformats-package.relationships+xml"/>
  <Override PartName="/ppt/slideLayouts/_rels/slideLayout16.xml.rels" ContentType="application/vnd.openxmlformats-package.relationships+xml"/>
  <Override PartName="/ppt/slideLayouts/_rels/slideLayout63.xml.rels" ContentType="application/vnd.openxmlformats-package.relationships+xml"/>
  <Override PartName="/ppt/slideLayouts/_rels/slideLayout35.xml.rels" ContentType="application/vnd.openxmlformats-package.relationships+xml"/>
  <Override PartName="/ppt/slideLayouts/_rels/slideLayout70.xml.rels" ContentType="application/vnd.openxmlformats-package.relationships+xml"/>
  <Override PartName="/ppt/slideLayouts/_rels/slideLayout42.xml.rels" ContentType="application/vnd.openxmlformats-package.relationships+xml"/>
  <Override PartName="/ppt/slideLayouts/_rels/slideLayout26.xml.rels" ContentType="application/vnd.openxmlformats-package.relationships+xml"/>
  <Override PartName="/ppt/slideLayouts/_rels/slideLayout14.xml.rels" ContentType="application/vnd.openxmlformats-package.relationships+xml"/>
  <Override PartName="/ppt/slideLayouts/_rels/slideLayout61.xml.rels" ContentType="application/vnd.openxmlformats-package.relationships+xml"/>
  <Override PartName="/ppt/slideLayouts/_rels/slideLayout33.xml.rels" ContentType="application/vnd.openxmlformats-package.relationships+xml"/>
  <Override PartName="/ppt/slideLayouts/_rels/slideLayout8.xml.rels" ContentType="application/vnd.openxmlformats-package.relationships+xml"/>
  <Override PartName="/ppt/slideLayouts/_rels/slideLayout40.xml.rels" ContentType="application/vnd.openxmlformats-package.relationships+xml"/>
  <Override PartName="/ppt/slideLayouts/_rels/slideLayout24.xml.rels" ContentType="application/vnd.openxmlformats-package.relationships+xml"/>
  <Override PartName="/ppt/slideLayouts/_rels/slideLayout31.xml.rels" ContentType="application/vnd.openxmlformats-package.relationships+xml"/>
  <Override PartName="/ppt/slideLayouts/_rels/slideLayout6.xml.rels" ContentType="application/vnd.openxmlformats-package.relationships+xml"/>
  <Override PartName="/ppt/slideLayouts/_rels/slideLayout50.xml.rels" ContentType="application/vnd.openxmlformats-package.relationships+xml"/>
  <Override PartName="/ppt/slideLayouts/_rels/slideLayout69.xml.rels" ContentType="application/vnd.openxmlformats-package.relationships+xml"/>
  <Override PartName="/ppt/slideLayouts/_rels/slideLayout22.xml.rels" ContentType="application/vnd.openxmlformats-package.relationships+xml"/>
  <Override PartName="/ppt/slideLayouts/_rels/slideLayout13.xml.rels" ContentType="application/vnd.openxmlformats-package.relationships+xml"/>
  <Override PartName="/ppt/slideLayouts/_rels/slideLayout67.xml.rels" ContentType="application/vnd.openxmlformats-package.relationships+xml"/>
  <Override PartName="/ppt/slideLayouts/_rels/slideLayout20.xml.rels" ContentType="application/vnd.openxmlformats-package.relationships+xml"/>
  <Override PartName="/ppt/slideLayouts/_rels/slideLayout39.xml.rels" ContentType="application/vnd.openxmlformats-package.relationships+xml"/>
  <Override PartName="/ppt/slideLayouts/_rels/slideLayout58.xml.rels" ContentType="application/vnd.openxmlformats-package.relationships+xml"/>
  <Override PartName="/ppt/slideLayouts/_rels/slideLayout11.xml.rels" ContentType="application/vnd.openxmlformats-package.relationships+xml"/>
  <Override PartName="/ppt/slideLayouts/_rels/slideLayout65.xml.rels" ContentType="application/vnd.openxmlformats-package.relationships+xml"/>
  <Override PartName="/ppt/slideLayouts/_rels/slideLayout49.xml.rels" ContentType="application/vnd.openxmlformats-package.relationships+xml"/>
  <Override PartName="/ppt/slideLayouts/_rels/slideLayout5.xml.rels" ContentType="application/vnd.openxmlformats-package.relationships+xml"/>
  <Override PartName="/ppt/slideLayouts/_rels/slideLayout56.xml.rels" ContentType="application/vnd.openxmlformats-package.relationships+xml"/>
  <Override PartName="/ppt/slideLayouts/_rels/slideLayout28.xml.rels" ContentType="application/vnd.openxmlformats-package.relationships+xml"/>
  <Override PartName="/ppt/slideLayouts/_rels/slideLayout47.xml.rels" ContentType="application/vnd.openxmlformats-package.relationships+xml"/>
  <Override PartName="/ppt/slideLayouts/_rels/slideLayout3.xml.rels" ContentType="application/vnd.openxmlformats-package.relationships+xml"/>
  <Override PartName="/ppt/slideLayouts/_rels/slideLayout19.xml.rels" ContentType="application/vnd.openxmlformats-package.relationships+xml"/>
  <Override PartName="/ppt/slideLayouts/_rels/slideLayout54.xml.rels" ContentType="application/vnd.openxmlformats-package.relationships+xml"/>
  <Override PartName="/ppt/slideLayouts/_rels/slideLayout38.xml.rels" ContentType="application/vnd.openxmlformats-package.relationships+xml"/>
  <Override PartName="/ppt/slideLayouts/_rels/slideLayout45.xml.rels" ContentType="application/vnd.openxmlformats-package.relationships+xml"/>
  <Override PartName="/ppt/slideLayouts/_rels/slideLayout1.xml.rels" ContentType="application/vnd.openxmlformats-package.relationships+xml"/>
  <Override PartName="/ppt/slideLayouts/_rels/slideLayout17.xml.rels" ContentType="application/vnd.openxmlformats-package.relationships+xml"/>
  <Override PartName="/ppt/slideLayouts/_rels/slideLayout52.xml.rels" ContentType="application/vnd.openxmlformats-package.relationships+xml"/>
  <Override PartName="/ppt/slideLayouts/slideLayout18.xml" ContentType="application/vnd.openxmlformats-officedocument.presentationml.slideLayout+xml"/>
  <Override PartName="/ppt/slideLayouts/slideLayout7.xml" ContentType="application/vnd.openxmlformats-officedocument.presentationml.slideLayout+xml"/>
  <Override PartName="/ppt/slideLayouts/slideLayout68.xml" ContentType="application/vnd.openxmlformats-officedocument.presentationml.slideLayout+xml"/>
  <Override PartName="/ppt/slideLayouts/slideLayout43.xml" ContentType="application/vnd.openxmlformats-officedocument.presentationml.slideLayout+xml"/>
  <Override PartName="/ppt/slideLayouts/slideLayout27.xml" ContentType="application/vnd.openxmlformats-officedocument.presentationml.slideLayout+xml"/>
  <Override PartName="/ppt/slideLayouts/slideLayout52.xml" ContentType="application/vnd.openxmlformats-officedocument.presentationml.slideLayout+xml"/>
  <Override PartName="/ppt/slideLayouts/slideLayout11.xml" ContentType="application/vnd.openxmlformats-officedocument.presentationml.slideLayout+xml"/>
  <Override PartName="/ppt/slideLayouts/slideLayout36.xml" ContentType="application/vnd.openxmlformats-officedocument.presentationml.slideLayout+xml"/>
  <Override PartName="/ppt/slideLayouts/slideLayout61.xml" ContentType="application/vnd.openxmlformats-officedocument.presentationml.slideLayout+xml"/>
  <Override PartName="/ppt/slideLayouts/slideLayout9.xml" ContentType="application/vnd.openxmlformats-officedocument.presentationml.slideLayout+xml"/>
  <Override PartName="/ppt/slideLayouts/slideLayout20.xml" ContentType="application/vnd.openxmlformats-officedocument.presentationml.slideLayout+xml"/>
  <Override PartName="/ppt/slideLayouts/slideLayout45.xml" ContentType="application/vnd.openxmlformats-officedocument.presentationml.slideLayout+xml"/>
  <Override PartName="/ppt/slideLayouts/slideLayout29.xml" ContentType="application/vnd.openxmlformats-officedocument.presentationml.slideLayout+xml"/>
  <Override PartName="/ppt/slideLayouts/slideLayout70.xml" ContentType="application/vnd.openxmlformats-officedocument.presentationml.slideLayout+xml"/>
  <Override PartName="/ppt/slideLayouts/slideLayout54.xml" ContentType="application/vnd.openxmlformats-officedocument.presentationml.slideLayout+xml"/>
  <Override PartName="/ppt/slideLayouts/slideLayout13.xml" ContentType="application/vnd.openxmlformats-officedocument.presentationml.slideLayout+xml"/>
  <Override PartName="/ppt/slideLayouts/slideLayout38.xml" ContentType="application/vnd.openxmlformats-officedocument.presentationml.slideLayout+xml"/>
  <Override PartName="/ppt/slideLayouts/slideLayout2.xml" ContentType="application/vnd.openxmlformats-officedocument.presentationml.slideLayout+xml"/>
  <Override PartName="/ppt/slideLayouts/slideLayout63.xml" ContentType="application/vnd.openxmlformats-officedocument.presentationml.slideLayout+xml"/>
  <Override PartName="/ppt/slideLayouts/slideLayout22.xml" ContentType="application/vnd.openxmlformats-officedocument.presentationml.slideLayout+xml"/>
  <Override PartName="/ppt/slideLayouts/slideLayout47.xml" ContentType="application/vnd.openxmlformats-officedocument.presentationml.slideLayout+xml"/>
  <Override PartName="/ppt/slideLayouts/slideLayout72.xml" ContentType="application/vnd.openxmlformats-officedocument.presentationml.slideLayout+xml"/>
  <Override PartName="/ppt/slideLayouts/slideLayout56.xml" ContentType="application/vnd.openxmlformats-officedocument.presentationml.slideLayout+xml"/>
  <Override PartName="/ppt/slideLayouts/slideLayout31.xml" ContentType="application/vnd.openxmlformats-officedocument.presentationml.slideLayout+xml"/>
  <Override PartName="/ppt/slideLayouts/slideLayout15.xml" ContentType="application/vnd.openxmlformats-officedocument.presentationml.slideLayout+xml"/>
  <Override PartName="/ppt/slideLayouts/slideLayout4.xml" ContentType="application/vnd.openxmlformats-officedocument.presentationml.slideLayout+xml"/>
  <Override PartName="/ppt/slideLayouts/slideLayout65.xml" ContentType="application/vnd.openxmlformats-officedocument.presentationml.slideLayout+xml"/>
  <Override PartName="/ppt/slideLayouts/slideLayout40.xml" ContentType="application/vnd.openxmlformats-officedocument.presentationml.slideLayout+xml"/>
  <Override PartName="/ppt/slideLayouts/slideLayout24.xml" ContentType="application/vnd.openxmlformats-officedocument.presentationml.slideLayout+xml"/>
  <Override PartName="/ppt/slideLayouts/slideLayout49.xml" ContentType="application/vnd.openxmlformats-officedocument.presentationml.slideLayout+xml"/>
  <Override PartName="/ppt/slideLayouts/slideLayout58.xml" ContentType="application/vnd.openxmlformats-officedocument.presentationml.slideLayout+xml"/>
  <Override PartName="/ppt/slideLayouts/slideLayout33.xml" ContentType="application/vnd.openxmlformats-officedocument.presentationml.slideLayout+xml"/>
  <Override PartName="/ppt/slideLayouts/slideLayout17.xml" ContentType="application/vnd.openxmlformats-officedocument.presentationml.slideLayout+xml"/>
  <Override PartName="/ppt/slideLayouts/slideLayout6.xml" ContentType="application/vnd.openxmlformats-officedocument.presentationml.slideLayout+xml"/>
  <Override PartName="/ppt/slideLayouts/slideLayout67.xml" ContentType="application/vnd.openxmlformats-officedocument.presentationml.slideLayout+xml"/>
  <Override PartName="/ppt/slideLayouts/slideLayout42.xml" ContentType="application/vnd.openxmlformats-officedocument.presentationml.slideLayout+xml"/>
  <Override PartName="/ppt/slideLayouts/slideLayout26.xml" ContentType="application/vnd.openxmlformats-officedocument.presentationml.slideLayout+xml"/>
  <Override PartName="/ppt/slideLayouts/slideLayout51.xml" ContentType="application/vnd.openxmlformats-officedocument.presentationml.slideLayout+xml"/>
  <Override PartName="/ppt/slideLayouts/slideLayout35.xml" ContentType="application/vnd.openxmlformats-officedocument.presentationml.slideLayout+xml"/>
  <Override PartName="/ppt/slideLayouts/slideLayout10.xml" ContentType="application/vnd.openxmlformats-officedocument.presentationml.slideLayout+xml"/>
  <Override PartName="/ppt/slideLayouts/slideLayout19.xml" ContentType="application/vnd.openxmlformats-officedocument.presentationml.slideLayout+xml"/>
  <Override PartName="/ppt/notesMasters/_rels/notesMaster1.xml.rels" ContentType="application/vnd.openxmlformats-package.relationships+xml"/>
  <Override PartName="/ppt/notesMasters/notesMaster1.xml" ContentType="application/vnd.openxmlformats-officedocument.presentationml.notesMaster+xml"/>
  <Override PartName="/ppt/presentation.xml" ContentType="application/vnd.openxmlformats-officedocument.presentationml.presentation.main+xml"/>
  <Override PartName="/ppt/slides/_rels/slide28.xml.rels" ContentType="application/vnd.openxmlformats-package.relationships+xml"/>
  <Override PartName="/ppt/slides/_rels/slide12.xml.rels" ContentType="application/vnd.openxmlformats-package.relationships+xml"/>
  <Override PartName="/ppt/slides/_rels/slide10.xml.rels" ContentType="application/vnd.openxmlformats-package.relationships+xml"/>
  <Override PartName="/ppt/slides/_rels/slide31.xml.rels" ContentType="application/vnd.openxmlformats-package.relationships+xml"/>
  <Override PartName="/ppt/slides/_rels/slide2.xml.rels" ContentType="application/vnd.openxmlformats-package.relationships+xml"/>
  <Override PartName="/ppt/slides/_rels/slide18.xml.rels" ContentType="application/vnd.openxmlformats-package.relationships+xml"/>
  <Override PartName="/ppt/slides/_rels/slide16.xml.rels" ContentType="application/vnd.openxmlformats-package.relationships+xml"/>
  <Override PartName="/ppt/slides/_rels/slide14.xml.rels" ContentType="application/vnd.openxmlformats-package.relationships+xml"/>
  <Override PartName="/ppt/slides/_rels/slide8.xml.rels" ContentType="application/vnd.openxmlformats-package.relationships+xml"/>
  <Override PartName="/ppt/slides/_rels/slide25.xml.rels" ContentType="application/vnd.openxmlformats-package.relationships+xml"/>
  <Override PartName="/ppt/slides/_rels/slide6.xml.rels" ContentType="application/vnd.openxmlformats-package.relationships+xml"/>
  <Override PartName="/ppt/slides/_rels/slide23.xml.rels" ContentType="application/vnd.openxmlformats-package.relationships+xml"/>
  <Override PartName="/ppt/slides/_rels/slide21.xml.rels" ContentType="application/vnd.openxmlformats-package.relationships+xml"/>
  <Override PartName="/ppt/slides/_rels/slide4.xml.rels" ContentType="application/vnd.openxmlformats-package.relationships+xml"/>
  <Override PartName="/ppt/slides/_rels/slide29.xml.rels" ContentType="application/vnd.openxmlformats-package.relationships+xml"/>
  <Override PartName="/ppt/slides/_rels/slide27.xml.rels" ContentType="application/vnd.openxmlformats-package.relationships+xml"/>
  <Override PartName="/ppt/slides/_rels/slide13.xml.rels" ContentType="application/vnd.openxmlformats-package.relationships+xml"/>
  <Override PartName="/ppt/slides/_rels/slide11.xml.rels" ContentType="application/vnd.openxmlformats-package.relationships+xml"/>
  <Override PartName="/ppt/slides/_rels/slide30.xml.rels" ContentType="application/vnd.openxmlformats-package.relationships+xml"/>
  <Override PartName="/ppt/slides/_rels/slide3.xml.rels" ContentType="application/vnd.openxmlformats-package.relationships+xml"/>
  <Override PartName="/ppt/slides/_rels/slide1.xml.rels" ContentType="application/vnd.openxmlformats-package.relationships+xml"/>
  <Override PartName="/ppt/slides/_rels/slide19.xml.rels" ContentType="application/vnd.openxmlformats-package.relationships+xml"/>
  <Override PartName="/ppt/slides/_rels/slide17.xml.rels" ContentType="application/vnd.openxmlformats-package.relationships+xml"/>
  <Override PartName="/ppt/slides/_rels/slide15.xml.rels" ContentType="application/vnd.openxmlformats-package.relationships+xml"/>
  <Override PartName="/ppt/slides/_rels/slide9.xml.rels" ContentType="application/vnd.openxmlformats-package.relationships+xml"/>
  <Override PartName="/ppt/slides/_rels/slide26.xml.rels" ContentType="application/vnd.openxmlformats-package.relationships+xml"/>
  <Override PartName="/ppt/slides/_rels/slide7.xml.rels" ContentType="application/vnd.openxmlformats-package.relationships+xml"/>
  <Override PartName="/ppt/slides/_rels/slide24.xml.rels" ContentType="application/vnd.openxmlformats-package.relationships+xml"/>
  <Override PartName="/ppt/slides/_rels/slide22.xml.rels" ContentType="application/vnd.openxmlformats-package.relationships+xml"/>
  <Override PartName="/ppt/slides/_rels/slide5.xml.rels" ContentType="application/vnd.openxmlformats-package.relationships+xml"/>
  <Override PartName="/ppt/slides/_rels/slide20.xml.rels" ContentType="application/vnd.openxmlformats-package.relationships+xml"/>
  <Override PartName="/ppt/slides/slide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3.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5.xml" ContentType="application/vnd.openxmlformats-officedocument.presentationml.slide+xml"/>
  <Override PartName="/ppt/slides/slide14.xml" ContentType="application/vnd.openxmlformats-officedocument.presentationml.slide+xml"/>
  <Override PartName="/ppt/slides/slide23.xml" ContentType="application/vnd.openxmlformats-officedocument.presentationml.slide+xml"/>
  <Override PartName="/ppt/slides/slide16.xml" ContentType="application/vnd.openxmlformats-officedocument.presentationml.slide+xml"/>
  <Override PartName="/ppt/slides/slide7.xml" ContentType="application/vnd.openxmlformats-officedocument.presentationml.slide+xml"/>
  <Override PartName="/ppt/slides/slide25.xml" ContentType="application/vnd.openxmlformats-officedocument.presentationml.slide+xml"/>
  <Override PartName="/ppt/slides/slide9.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29.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13.xml" ContentType="application/vnd.openxmlformats-officedocument.presentationml.slide+xml"/>
  <Override PartName="/ppt/slides/slide4.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6.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slides/slide26.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Masters/slideMaster1.xml" ContentType="application/vnd.openxmlformats-officedocument.presentationml.slideMaster+xml"/>
  <Override PartName="/ppt/slideMasters/slideMaster5.xml" ContentType="application/vnd.openxmlformats-officedocument.presentationml.slideMaster+xml"/>
  <Override PartName="/ppt/slideMasters/_rels/slideMaster6.xml.rels" ContentType="application/vnd.openxmlformats-package.relationships+xml"/>
  <Override PartName="/ppt/slideMasters/_rels/slideMaster5.xml.rels" ContentType="application/vnd.openxmlformats-package.relationships+xml"/>
  <Override PartName="/ppt/slideMasters/_rels/slideMaster4.xml.rels" ContentType="application/vnd.openxmlformats-package.relationships+xml"/>
  <Override PartName="/ppt/slideMasters/_rels/slideMaster3.xml.rels" ContentType="application/vnd.openxmlformats-package.relationships+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2.xml" ContentType="application/vnd.openxmlformats-officedocument.presentationml.slideMaster+xml"/>
  <Override PartName="/ppt/slideMasters/slideMaster6.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theme/theme7.xml" ContentType="application/vnd.openxmlformats-officedocument.theme+xml"/>
  <Override PartName="/ppt/theme/theme4.xml" ContentType="application/vnd.openxmlformats-officedocument.theme+xml"/>
  <Override PartName="/ppt/theme/theme1.xml" ContentType="application/vnd.openxmlformats-officedocument.theme+xml"/>
  <Override PartName="/ppt/theme/theme5.xml" ContentType="application/vnd.openxmlformats-officedocument.theme+xml"/>
  <Override PartName="/ppt/theme/theme2.xml" ContentType="application/vnd.openxmlformats-officedocument.theme+xml"/>
  <Override PartName="/ppt/theme/theme6.xml" ContentType="application/vnd.openxmlformats-officedocument.theme+xml"/>
  <Override PartName="/ppt/theme/theme3.xml" ContentType="application/vnd.openxmlformats-officedocument.theme+xml"/>
</Types>
</file>

<file path=_rels/.rels><?xml version="1.0" encoding="UTF-8"?>
<Relationships xmlns="http://schemas.openxmlformats.org/package/2006/relationships"><Relationship Id="rId1"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p:sldMasterIdLst>
    <p:sldMasterId id="2147483648" r:id="rId2"/>
    <p:sldMasterId id="2147483661" r:id="rId3"/>
    <p:sldMasterId id="2147483674" r:id="rId4"/>
    <p:sldMasterId id="2147483687" r:id="rId5"/>
    <p:sldMasterId id="2147483700" r:id="rId6"/>
    <p:sldMasterId id="2147483713"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 id="275" r:id="rId28"/>
    <p:sldId id="276" r:id="rId29"/>
    <p:sldId id="277" r:id="rId30"/>
    <p:sldId id="278" r:id="rId31"/>
    <p:sldId id="279" r:id="rId32"/>
    <p:sldId id="280" r:id="rId33"/>
    <p:sldId id="281" r:id="rId34"/>
    <p:sldId id="282" r:id="rId35"/>
    <p:sldId id="283" r:id="rId36"/>
    <p:sldId id="284" r:id="rId37"/>
    <p:sldId id="285" r:id="rId38"/>
    <p:sldId id="286" r:id="rId39"/>
  </p:sldIdLst>
  <p:sldSz cx="10080625" cy="7559675"/>
  <p:notesSz cx="7772400" cy="100584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slideMaster" Target="slideMasters/slideMaster6.xml"/><Relationship Id="rId8" Type="http://schemas.openxmlformats.org/officeDocument/2006/relationships/notesMaster" Target="notesMasters/notesMaster1.xml"/><Relationship Id="rId9" Type="http://schemas.openxmlformats.org/officeDocument/2006/relationships/slide" Target="slides/slide1.xml"/><Relationship Id="rId10" Type="http://schemas.openxmlformats.org/officeDocument/2006/relationships/slide" Target="slides/slide2.xml"/><Relationship Id="rId11" Type="http://schemas.openxmlformats.org/officeDocument/2006/relationships/slide" Target="slides/slide3.xml"/><Relationship Id="rId12" Type="http://schemas.openxmlformats.org/officeDocument/2006/relationships/slide" Target="slides/slide4.xml"/><Relationship Id="rId13" Type="http://schemas.openxmlformats.org/officeDocument/2006/relationships/slide" Target="slides/slide5.xml"/><Relationship Id="rId14" Type="http://schemas.openxmlformats.org/officeDocument/2006/relationships/slide" Target="slides/slide6.xml"/><Relationship Id="rId15" Type="http://schemas.openxmlformats.org/officeDocument/2006/relationships/slide" Target="slides/slide7.xml"/><Relationship Id="rId16" Type="http://schemas.openxmlformats.org/officeDocument/2006/relationships/slide" Target="slides/slide8.xml"/><Relationship Id="rId17" Type="http://schemas.openxmlformats.org/officeDocument/2006/relationships/slide" Target="slides/slide9.xml"/><Relationship Id="rId18" Type="http://schemas.openxmlformats.org/officeDocument/2006/relationships/slide" Target="slides/slide10.xml"/><Relationship Id="rId19" Type="http://schemas.openxmlformats.org/officeDocument/2006/relationships/slide" Target="slides/slide11.xml"/><Relationship Id="rId20" Type="http://schemas.openxmlformats.org/officeDocument/2006/relationships/slide" Target="slides/slide12.xml"/><Relationship Id="rId21" Type="http://schemas.openxmlformats.org/officeDocument/2006/relationships/slide" Target="slides/slide13.xml"/><Relationship Id="rId22" Type="http://schemas.openxmlformats.org/officeDocument/2006/relationships/slide" Target="slides/slide14.xml"/><Relationship Id="rId23" Type="http://schemas.openxmlformats.org/officeDocument/2006/relationships/slide" Target="slides/slide15.xml"/><Relationship Id="rId24" Type="http://schemas.openxmlformats.org/officeDocument/2006/relationships/slide" Target="slides/slide16.xml"/><Relationship Id="rId25" Type="http://schemas.openxmlformats.org/officeDocument/2006/relationships/slide" Target="slides/slide17.xml"/><Relationship Id="rId26" Type="http://schemas.openxmlformats.org/officeDocument/2006/relationships/slide" Target="slides/slide18.xml"/><Relationship Id="rId27" Type="http://schemas.openxmlformats.org/officeDocument/2006/relationships/slide" Target="slides/slide19.xml"/><Relationship Id="rId28" Type="http://schemas.openxmlformats.org/officeDocument/2006/relationships/slide" Target="slides/slide20.xml"/><Relationship Id="rId29" Type="http://schemas.openxmlformats.org/officeDocument/2006/relationships/slide" Target="slides/slide21.xml"/><Relationship Id="rId30" Type="http://schemas.openxmlformats.org/officeDocument/2006/relationships/slide" Target="slides/slide22.xml"/><Relationship Id="rId31" Type="http://schemas.openxmlformats.org/officeDocument/2006/relationships/slide" Target="slides/slide23.xml"/><Relationship Id="rId32" Type="http://schemas.openxmlformats.org/officeDocument/2006/relationships/slide" Target="slides/slide24.xml"/><Relationship Id="rId33" Type="http://schemas.openxmlformats.org/officeDocument/2006/relationships/slide" Target="slides/slide25.xml"/><Relationship Id="rId34" Type="http://schemas.openxmlformats.org/officeDocument/2006/relationships/slide" Target="slides/slide26.xml"/><Relationship Id="rId35" Type="http://schemas.openxmlformats.org/officeDocument/2006/relationships/slide" Target="slides/slide27.xml"/><Relationship Id="rId36" Type="http://schemas.openxmlformats.org/officeDocument/2006/relationships/slide" Target="slides/slide28.xml"/><Relationship Id="rId37" Type="http://schemas.openxmlformats.org/officeDocument/2006/relationships/slide" Target="slides/slide29.xml"/><Relationship Id="rId38" Type="http://schemas.openxmlformats.org/officeDocument/2006/relationships/slide" Target="slides/slide30.xml"/><Relationship Id="rId39" Type="http://schemas.openxmlformats.org/officeDocument/2006/relationships/slide" Target="slides/slide31.xml"/>
</Relationships>
</file>

<file path=ppt/notesMasters/_rels/notesMaster1.xml.rels><?xml version="1.0" encoding="UTF-8"?>
<Relationships xmlns="http://schemas.openxmlformats.org/package/2006/relationships"><Relationship Id="rId1" Type="http://schemas.openxmlformats.org/officeDocument/2006/relationships/theme" Target="../theme/theme7.xml"/>
</Relationships>
</file>

<file path=ppt/notesMasters/notesMaster1.xml><?xml version="1.0" encoding="utf-8"?>
<p:notesMaster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26" name="PlaceHolder 1"/>
          <p:cNvSpPr>
            <a:spLocks noGrp="1"/>
          </p:cNvSpPr>
          <p:nvPr>
            <p:ph type="body"/>
          </p:nvPr>
        </p:nvSpPr>
        <p:spPr>
          <a:xfrm>
            <a:off x="756000" y="5078520"/>
            <a:ext cx="6047640" cy="4811040"/>
          </a:xfrm>
          <a:prstGeom prst="rect">
            <a:avLst/>
          </a:prstGeom>
        </p:spPr>
        <p:txBody>
          <a:bodyPr bIns="0" lIns="0" rIns="0" tIns="0" wrap="none"/>
          <a:p>
            <a:r>
              <a:rPr lang="en-GB"/>
              <a:t>Click to edit the notes' format</a:t>
            </a:r>
            <a:endParaRPr/>
          </a:p>
        </p:txBody>
      </p:sp>
      <p:sp>
        <p:nvSpPr>
          <p:cNvPr id="227" name="PlaceHolder 2"/>
          <p:cNvSpPr>
            <a:spLocks noGrp="1"/>
          </p:cNvSpPr>
          <p:nvPr>
            <p:ph type="hdr"/>
          </p:nvPr>
        </p:nvSpPr>
        <p:spPr>
          <a:xfrm>
            <a:off x="0" y="0"/>
            <a:ext cx="3280320" cy="534240"/>
          </a:xfrm>
          <a:prstGeom prst="rect">
            <a:avLst/>
          </a:prstGeom>
        </p:spPr>
        <p:txBody>
          <a:bodyPr bIns="0" lIns="0" rIns="0" tIns="0" wrap="none"/>
          <a:p>
            <a:r>
              <a:rPr lang="en-GB"/>
              <a:t>&lt;header&gt;</a:t>
            </a:r>
            <a:endParaRPr/>
          </a:p>
        </p:txBody>
      </p:sp>
      <p:sp>
        <p:nvSpPr>
          <p:cNvPr id="228" name="PlaceHolder 3"/>
          <p:cNvSpPr>
            <a:spLocks noGrp="1"/>
          </p:cNvSpPr>
          <p:nvPr>
            <p:ph type="dt"/>
          </p:nvPr>
        </p:nvSpPr>
        <p:spPr>
          <a:xfrm>
            <a:off x="4279320" y="0"/>
            <a:ext cx="3280320" cy="534240"/>
          </a:xfrm>
          <a:prstGeom prst="rect">
            <a:avLst/>
          </a:prstGeom>
        </p:spPr>
        <p:txBody>
          <a:bodyPr bIns="0" lIns="0" rIns="0" tIns="0" wrap="none"/>
          <a:p>
            <a:pPr algn="r"/>
            <a:r>
              <a:rPr lang="en-GB"/>
              <a:t>&lt;date/time&gt;</a:t>
            </a:r>
            <a:endParaRPr/>
          </a:p>
        </p:txBody>
      </p:sp>
      <p:sp>
        <p:nvSpPr>
          <p:cNvPr id="229" name="PlaceHolder 4"/>
          <p:cNvSpPr>
            <a:spLocks noGrp="1"/>
          </p:cNvSpPr>
          <p:nvPr>
            <p:ph type="ftr"/>
          </p:nvPr>
        </p:nvSpPr>
        <p:spPr>
          <a:xfrm>
            <a:off x="0" y="10157400"/>
            <a:ext cx="3280320" cy="534240"/>
          </a:xfrm>
          <a:prstGeom prst="rect">
            <a:avLst/>
          </a:prstGeom>
        </p:spPr>
        <p:txBody>
          <a:bodyPr anchor="b" bIns="0" lIns="0" rIns="0" tIns="0" wrap="none"/>
          <a:p>
            <a:r>
              <a:rPr lang="en-GB"/>
              <a:t>&lt;footer&gt;</a:t>
            </a:r>
            <a:endParaRPr/>
          </a:p>
        </p:txBody>
      </p:sp>
      <p:sp>
        <p:nvSpPr>
          <p:cNvPr id="230" name="PlaceHolder 5"/>
          <p:cNvSpPr>
            <a:spLocks noGrp="1"/>
          </p:cNvSpPr>
          <p:nvPr>
            <p:ph type="sldNum"/>
          </p:nvPr>
        </p:nvSpPr>
        <p:spPr>
          <a:xfrm>
            <a:off x="4279320" y="10157400"/>
            <a:ext cx="3280320" cy="534240"/>
          </a:xfrm>
          <a:prstGeom prst="rect">
            <a:avLst/>
          </a:prstGeom>
        </p:spPr>
        <p:txBody>
          <a:bodyPr anchor="b" bIns="0" lIns="0" rIns="0" tIns="0" wrap="none"/>
          <a:p>
            <a:pPr algn="r"/>
            <a:fld id="{71010091-E111-4171-81C1-D1E1A1A101B1}" type="slidenum">
              <a:rPr lang="en-GB"/>
              <a:t>&lt;number&gt;</a:t>
            </a:fld>
            <a:endParaRPr/>
          </a:p>
        </p:txBody>
      </p:sp>
    </p:spTree>
  </p:cSld>
  <p:clrMap accent1="accent1" accent2="accent2" accent3="accent3" accent4="accent4" accent5="accent5" accent6="accent6" bg1="lt1" bg2="lt2" folHlink="folHlink" hlink="hlink" tx1="dk1" tx2="dk2"/>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_rels/notesSlide13.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
</Relationships>
</file>

<file path=ppt/notesSlides/_rels/notesSlide16.xml.rels><?xml version="1.0" encoding="UTF-8"?>
<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
</Relationships>
</file>

<file path=ppt/notesSlides/_rels/notesSlide22.xml.rels><?xml version="1.0" encoding="UTF-8"?>
<Relationships xmlns="http://schemas.openxmlformats.org/package/2006/relationships"><Relationship Id="rId1" Type="http://schemas.openxmlformats.org/officeDocument/2006/relationships/slide" Target="../slides/slide22.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91" name="PlaceHolder 1"/>
          <p:cNvSpPr>
            <a:spLocks noGrp="1"/>
          </p:cNvSpPr>
          <p:nvPr>
            <p:ph type="body"/>
          </p:nvPr>
        </p:nvSpPr>
        <p:spPr>
          <a:xfrm>
            <a:off x="1185840" y="4788000"/>
            <a:ext cx="5401800" cy="3820680"/>
          </a:xfrm>
          <a:prstGeom prst="rect">
            <a:avLst/>
          </a:prstGeom>
        </p:spPr>
        <p:txBody>
          <a:bodyPr anchor="ctr" bIns="45000" lIns="90000" rIns="90000" tIns="45000" wrap="none"/>
          <a:p>
            <a:r>
              <a:rPr lang="en-GB"/>
              <a:t>(This presentation has notes)</a:t>
            </a:r>
            <a:r>
              <a:rPr lang="en-GB"/>
              <a:t>
</a:t>
            </a:r>
            <a:endParaRPr/>
          </a:p>
        </p:txBody>
      </p:sp>
    </p:spTree>
  </p:cSld>
</p:notes>
</file>

<file path=ppt/notesSlides/notesSlide13.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92" name="PlaceHolder 1"/>
          <p:cNvSpPr>
            <a:spLocks noGrp="1"/>
          </p:cNvSpPr>
          <p:nvPr>
            <p:ph type="body"/>
          </p:nvPr>
        </p:nvSpPr>
        <p:spPr>
          <a:xfrm>
            <a:off x="1185840" y="4788000"/>
            <a:ext cx="5389200" cy="3808080"/>
          </a:xfrm>
          <a:prstGeom prst="rect">
            <a:avLst/>
          </a:prstGeom>
        </p:spPr>
        <p:txBody>
          <a:bodyPr anchor="ctr" bIns="45000" lIns="90000" rIns="90000" tIns="45000" wrap="none"/>
          <a:p>
            <a:r>
              <a:rPr lang="en-GB"/>
              <a:t>In our survey, 51% of respondents who reported developing software said that their code never left their own computer. (See Cannam, Figueira and Plumbley, "Sound Software: Towards Software Reuse in Audio and Music Research", ICASSP, 2012.)</a:t>
            </a:r>
            <a:r>
              <a:rPr lang="en-GB"/>
              <a:t>
</a:t>
            </a:r>
            <a:endParaRPr/>
          </a:p>
        </p:txBody>
      </p:sp>
    </p:spTree>
  </p:cSld>
</p:notes>
</file>

<file path=ppt/notesSlides/notesSlide16.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93" name="PlaceHolder 1"/>
          <p:cNvSpPr>
            <a:spLocks noGrp="1"/>
          </p:cNvSpPr>
          <p:nvPr>
            <p:ph type="body"/>
          </p:nvPr>
        </p:nvSpPr>
        <p:spPr>
          <a:xfrm>
            <a:off x="1185840" y="4788000"/>
            <a:ext cx="5389200" cy="3808080"/>
          </a:xfrm>
          <a:prstGeom prst="rect">
            <a:avLst/>
          </a:prstGeom>
        </p:spPr>
        <p:txBody>
          <a:bodyPr anchor="ctr" bIns="45000" lIns="90000" rIns="90000" tIns="45000" wrap="none"/>
          <a:p>
            <a:r>
              <a:rPr lang="en-GB"/>
              <a:t>Figure from Dunsmore, A., Roper, M., Wood, M. "Object-Oriented Inspection in the Face of Delocalisation", Proceedings of the 22nd International Conference on Software Engineering (ICSE) 2000 as quoted in Jason Cohen, "Best-Kept Secrets of Peer Code Review", 2006. Figure shows elapsed time versus cumulative number of defects found for each of the three types of review. The defect rate is constant until about 60 minutes into the inspection at which point it levels off with no defects found at all after 90 minutes.</a:t>
            </a:r>
            <a:endParaRPr/>
          </a:p>
          <a:p>
            <a:r>
              <a:rPr lang="en-GB"/>
              <a:t>
</a:t>
            </a:r>
            <a:endParaRPr/>
          </a:p>
          <a:p>
            <a:r>
              <a:rPr lang="en-GB"/>
              <a:t>In this figure, "checklist" reviewing involves the reviewer checking for a pre-listed series of common types of error. The "systematic" review is more specific about code points to inspect, with a view to potentially providing some automation for the review. The "use-case" review involves starting with information about how other code will be expected to call into the code under review: this is perhaps most similar to how a systematic review by someone else knowledgeable in the domain but not familiar with the code might proceed.</a:t>
            </a:r>
            <a:endParaRPr/>
          </a:p>
          <a:p>
            <a:r>
              <a:rPr lang="en-GB"/>
              <a:t>
</a:t>
            </a:r>
            <a:endParaRPr/>
          </a:p>
        </p:txBody>
      </p:sp>
    </p:spTree>
  </p:cSld>
</p:notes>
</file>

<file path=ppt/notesSlides/notesSlide22.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94" name="PlaceHolder 1"/>
          <p:cNvSpPr>
            <a:spLocks noGrp="1"/>
          </p:cNvSpPr>
          <p:nvPr>
            <p:ph type="body"/>
          </p:nvPr>
        </p:nvSpPr>
        <p:spPr>
          <a:xfrm>
            <a:off x="1185840" y="4788000"/>
            <a:ext cx="5401800" cy="3820680"/>
          </a:xfrm>
          <a:prstGeom prst="rect">
            <a:avLst/>
          </a:prstGeom>
        </p:spPr>
        <p:txBody>
          <a:bodyPr anchor="ctr" bIns="45000" lIns="90000" rIns="90000" tIns="45000" wrap="none"/>
          <a:p>
            <a:pPr>
              <a:lnSpc>
                <a:spcPct val="100000"/>
              </a:lnSpc>
            </a:pPr>
            <a:r>
              <a:rPr lang="en-GB">
                <a:ea typeface="DejaVu Sans"/>
              </a:rPr>
              <a:t>See also "Why use version control?" http://soundsoftware.ac.uk/why-version-control</a:t>
            </a:r>
            <a:r>
              <a:rPr lang="en-GB">
                <a:ea typeface="DejaVu Sans"/>
              </a:rPr>
              <a:t>
</a:t>
            </a:r>
            <a:r>
              <a:rPr lang="en-GB">
                <a:ea typeface="DejaVu Sans"/>
              </a:rPr>
              <a:t>
</a:t>
            </a:r>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1.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2.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3.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4.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6.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7.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8.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1.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2.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3.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4.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5.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6.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7.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8.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9.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0.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1.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2.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preserve="1" type="blank">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preserve="1" type="objOverTx">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27" name="PlaceHolder 2"/>
          <p:cNvSpPr>
            <a:spLocks noGrp="1"/>
          </p:cNvSpPr>
          <p:nvPr>
            <p:ph type="body"/>
          </p:nvPr>
        </p:nvSpPr>
        <p:spPr>
          <a:xfrm>
            <a:off x="360360" y="1957320"/>
            <a:ext cx="9338760" cy="2370240"/>
          </a:xfrm>
          <a:prstGeom prst="rect">
            <a:avLst/>
          </a:prstGeom>
        </p:spPr>
        <p:txBody>
          <a:bodyPr bIns="0" lIns="0" rIns="0" tIns="0" wrap="none"/>
          <a:p>
            <a:endParaRPr/>
          </a:p>
        </p:txBody>
      </p:sp>
      <p:sp>
        <p:nvSpPr>
          <p:cNvPr id="28" name="PlaceHolder 3"/>
          <p:cNvSpPr>
            <a:spLocks noGrp="1"/>
          </p:cNvSpPr>
          <p:nvPr>
            <p:ph type="body"/>
          </p:nvPr>
        </p:nvSpPr>
        <p:spPr>
          <a:xfrm>
            <a:off x="360360" y="4552920"/>
            <a:ext cx="9338760" cy="2370240"/>
          </a:xfrm>
          <a:prstGeom prst="rect">
            <a:avLst/>
          </a:prstGeom>
        </p:spPr>
        <p:txBody>
          <a:bodyPr bIns="0" lIns="0" rIns="0" tIns="0" wrap="none"/>
          <a:p>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preserve="1" type="fourObj">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30" name="PlaceHolder 2"/>
          <p:cNvSpPr>
            <a:spLocks noGrp="1"/>
          </p:cNvSpPr>
          <p:nvPr>
            <p:ph type="body"/>
          </p:nvPr>
        </p:nvSpPr>
        <p:spPr>
          <a:xfrm>
            <a:off x="360360" y="1957320"/>
            <a:ext cx="4556880" cy="2370240"/>
          </a:xfrm>
          <a:prstGeom prst="rect">
            <a:avLst/>
          </a:prstGeom>
        </p:spPr>
        <p:txBody>
          <a:bodyPr bIns="0" lIns="0" rIns="0" tIns="0" wrap="none"/>
          <a:p>
            <a:endParaRPr/>
          </a:p>
        </p:txBody>
      </p:sp>
      <p:sp>
        <p:nvSpPr>
          <p:cNvPr id="31" name="PlaceHolder 3"/>
          <p:cNvSpPr>
            <a:spLocks noGrp="1"/>
          </p:cNvSpPr>
          <p:nvPr>
            <p:ph type="body"/>
          </p:nvPr>
        </p:nvSpPr>
        <p:spPr>
          <a:xfrm>
            <a:off x="5145120" y="1957320"/>
            <a:ext cx="4556880" cy="2370240"/>
          </a:xfrm>
          <a:prstGeom prst="rect">
            <a:avLst/>
          </a:prstGeom>
        </p:spPr>
        <p:txBody>
          <a:bodyPr bIns="0" lIns="0" rIns="0" tIns="0" wrap="none"/>
          <a:p>
            <a:endParaRPr/>
          </a:p>
        </p:txBody>
      </p:sp>
      <p:sp>
        <p:nvSpPr>
          <p:cNvPr id="32" name="PlaceHolder 4"/>
          <p:cNvSpPr>
            <a:spLocks noGrp="1"/>
          </p:cNvSpPr>
          <p:nvPr>
            <p:ph type="body"/>
          </p:nvPr>
        </p:nvSpPr>
        <p:spPr>
          <a:xfrm>
            <a:off x="5145120" y="4552920"/>
            <a:ext cx="4556880" cy="2370240"/>
          </a:xfrm>
          <a:prstGeom prst="rect">
            <a:avLst/>
          </a:prstGeom>
        </p:spPr>
        <p:txBody>
          <a:bodyPr bIns="0" lIns="0" rIns="0" tIns="0" wrap="none"/>
          <a:p>
            <a:endParaRPr/>
          </a:p>
        </p:txBody>
      </p:sp>
      <p:sp>
        <p:nvSpPr>
          <p:cNvPr id="33" name="PlaceHolder 5"/>
          <p:cNvSpPr>
            <a:spLocks noGrp="1"/>
          </p:cNvSpPr>
          <p:nvPr>
            <p:ph type="body"/>
          </p:nvPr>
        </p:nvSpPr>
        <p:spPr>
          <a:xfrm>
            <a:off x="360360" y="4552920"/>
            <a:ext cx="4556880" cy="2370240"/>
          </a:xfrm>
          <a:prstGeom prst="rect">
            <a:avLst/>
          </a:prstGeom>
        </p:spPr>
        <p:txBody>
          <a:bodyPr bIns="0" lIns="0" rIns="0" tIns="0" wrap="none"/>
          <a:p>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preserve="1" type="blank">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35" name="PlaceHolder 2"/>
          <p:cNvSpPr>
            <a:spLocks noGrp="1"/>
          </p:cNvSpPr>
          <p:nvPr>
            <p:ph type="body"/>
          </p:nvPr>
        </p:nvSpPr>
        <p:spPr>
          <a:xfrm>
            <a:off x="360360" y="1957320"/>
            <a:ext cx="4556880" cy="2370240"/>
          </a:xfrm>
          <a:prstGeom prst="rect">
            <a:avLst/>
          </a:prstGeom>
        </p:spPr>
        <p:txBody>
          <a:bodyPr bIns="0" lIns="0" rIns="0" tIns="0" wrap="none"/>
          <a:p>
            <a:endParaRPr/>
          </a:p>
        </p:txBody>
      </p:sp>
      <p:sp>
        <p:nvSpPr>
          <p:cNvPr id="36" name="PlaceHolder 3"/>
          <p:cNvSpPr>
            <a:spLocks noGrp="1"/>
          </p:cNvSpPr>
          <p:nvPr>
            <p:ph type="body"/>
          </p:nvPr>
        </p:nvSpPr>
        <p:spPr>
          <a:xfrm>
            <a:off x="5145120" y="1957320"/>
            <a:ext cx="4556880" cy="2370240"/>
          </a:xfrm>
          <a:prstGeom prst="rect">
            <a:avLst/>
          </a:prstGeom>
        </p:spPr>
        <p:txBody>
          <a:bodyPr bIns="0" lIns="0" rIns="0" tIns="0" wrap="none"/>
          <a:p>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preserve="1" type="blank">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preserve="1" type="tx">
  <p:cSld name="Title Slide">
    <p:spTree>
      <p:nvGrpSpPr>
        <p:cNvPr id="1" name=""/>
        <p:cNvGrpSpPr/>
        <p:nvPr/>
      </p:nvGrpSpPr>
      <p:grpSpPr>
        <a:xfrm>
          <a:off x="0" y="0"/>
          <a:ext cx="0" cy="0"/>
          <a:chOff x="0" y="0"/>
          <a:chExt cx="0" cy="0"/>
        </a:xfrm>
      </p:grpSpPr>
      <p:sp>
        <p:nvSpPr>
          <p:cNvPr id="43"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44" name="PlaceHolder 2"/>
          <p:cNvSpPr>
            <a:spLocks noGrp="1"/>
          </p:cNvSpPr>
          <p:nvPr>
            <p:ph type="subTitle"/>
          </p:nvPr>
        </p:nvSpPr>
        <p:spPr>
          <a:xfrm>
            <a:off x="360360" y="1957320"/>
            <a:ext cx="9338760" cy="4970520"/>
          </a:xfrm>
          <a:prstGeom prst="rect">
            <a:avLst/>
          </a:prstGeom>
        </p:spPr>
        <p:txBody>
          <a:bodyPr anchor="ctr" bIns="0" lIns="0" rIns="0" tIns="0" wrap="none"/>
          <a:p>
            <a:pPr algn="ctr"/>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preserve="1" type="obj">
  <p:cSld name="Title, Content">
    <p:spTree>
      <p:nvGrpSpPr>
        <p:cNvPr id="1" name=""/>
        <p:cNvGrpSpPr/>
        <p:nvPr/>
      </p:nvGrpSpPr>
      <p:grpSpPr>
        <a:xfrm>
          <a:off x="0" y="0"/>
          <a:ext cx="0" cy="0"/>
          <a:chOff x="0" y="0"/>
          <a:chExt cx="0" cy="0"/>
        </a:xfrm>
      </p:grpSpPr>
      <p:sp>
        <p:nvSpPr>
          <p:cNvPr id="45"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46" name="PlaceHolder 2"/>
          <p:cNvSpPr>
            <a:spLocks noGrp="1"/>
          </p:cNvSpPr>
          <p:nvPr>
            <p:ph type="body"/>
          </p:nvPr>
        </p:nvSpPr>
        <p:spPr>
          <a:xfrm>
            <a:off x="360360" y="1957320"/>
            <a:ext cx="9338760" cy="4970160"/>
          </a:xfrm>
          <a:prstGeom prst="rect">
            <a:avLst/>
          </a:prstGeom>
        </p:spPr>
        <p:txBody>
          <a:bodyPr bIns="0" lIns="0" rIns="0" tIns="0" wrap="none"/>
          <a:p>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preserve="1" type="twoObj">
  <p:cSld name="Title, 2 Content">
    <p:spTree>
      <p:nvGrpSpPr>
        <p:cNvPr id="1" name=""/>
        <p:cNvGrpSpPr/>
        <p:nvPr/>
      </p:nvGrpSpPr>
      <p:grpSpPr>
        <a:xfrm>
          <a:off x="0" y="0"/>
          <a:ext cx="0" cy="0"/>
          <a:chOff x="0" y="0"/>
          <a:chExt cx="0" cy="0"/>
        </a:xfrm>
      </p:grpSpPr>
      <p:sp>
        <p:nvSpPr>
          <p:cNvPr id="47"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48" name="PlaceHolder 2"/>
          <p:cNvSpPr>
            <a:spLocks noGrp="1"/>
          </p:cNvSpPr>
          <p:nvPr>
            <p:ph type="body"/>
          </p:nvPr>
        </p:nvSpPr>
        <p:spPr>
          <a:xfrm>
            <a:off x="360360" y="1957320"/>
            <a:ext cx="4556880" cy="4970160"/>
          </a:xfrm>
          <a:prstGeom prst="rect">
            <a:avLst/>
          </a:prstGeom>
        </p:spPr>
        <p:txBody>
          <a:bodyPr bIns="0" lIns="0" rIns="0" tIns="0" wrap="none"/>
          <a:p>
            <a:endParaRPr/>
          </a:p>
        </p:txBody>
      </p:sp>
      <p:sp>
        <p:nvSpPr>
          <p:cNvPr id="49" name="PlaceHolder 3"/>
          <p:cNvSpPr>
            <a:spLocks noGrp="1"/>
          </p:cNvSpPr>
          <p:nvPr>
            <p:ph type="body"/>
          </p:nvPr>
        </p:nvSpPr>
        <p:spPr>
          <a:xfrm>
            <a:off x="5145120" y="1957320"/>
            <a:ext cx="4556880" cy="4970160"/>
          </a:xfrm>
          <a:prstGeom prst="rect">
            <a:avLst/>
          </a:prstGeom>
        </p:spPr>
        <p:txBody>
          <a:bodyPr bIns="0" lIns="0" rIns="0" tIns="0" wrap="none"/>
          <a:p>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preserve="1" type="titleOnly">
  <p:cSld name="Title Only">
    <p:spTree>
      <p:nvGrpSpPr>
        <p:cNvPr id="1" name=""/>
        <p:cNvGrpSpPr/>
        <p:nvPr/>
      </p:nvGrpSpPr>
      <p:grpSpPr>
        <a:xfrm>
          <a:off x="0" y="0"/>
          <a:ext cx="0" cy="0"/>
          <a:chOff x="0" y="0"/>
          <a:chExt cx="0" cy="0"/>
        </a:xfrm>
      </p:grpSpPr>
      <p:sp>
        <p:nvSpPr>
          <p:cNvPr id="50"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preserve="1" type="objOnly">
  <p:cSld name="Centered Text">
    <p:spTree>
      <p:nvGrpSpPr>
        <p:cNvPr id="1" name=""/>
        <p:cNvGrpSpPr/>
        <p:nvPr/>
      </p:nvGrpSpPr>
      <p:grpSpPr>
        <a:xfrm>
          <a:off x="0" y="0"/>
          <a:ext cx="0" cy="0"/>
          <a:chOff x="0" y="0"/>
          <a:chExt cx="0" cy="0"/>
        </a:xfrm>
      </p:grpSpPr>
      <p:sp>
        <p:nvSpPr>
          <p:cNvPr id="51" name="PlaceHolder 1"/>
          <p:cNvSpPr>
            <a:spLocks noGrp="1"/>
          </p:cNvSpPr>
          <p:nvPr>
            <p:ph type="subTitle"/>
          </p:nvPr>
        </p:nvSpPr>
        <p:spPr>
          <a:xfrm>
            <a:off x="360360" y="720720"/>
            <a:ext cx="9338760" cy="6206760"/>
          </a:xfrm>
          <a:prstGeom prst="rect">
            <a:avLst/>
          </a:prstGeom>
        </p:spPr>
        <p:txBody>
          <a:bodyPr anchor="ctr" bIns="0" lIns="0" rIns="0" tIns="0" wrap="none"/>
          <a:p>
            <a:pPr algn="ctr"/>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preserve="1" type="twoObjAndObj">
  <p:cSld name="Title, 2 Content and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53" name="PlaceHolder 2"/>
          <p:cNvSpPr>
            <a:spLocks noGrp="1"/>
          </p:cNvSpPr>
          <p:nvPr>
            <p:ph type="body"/>
          </p:nvPr>
        </p:nvSpPr>
        <p:spPr>
          <a:xfrm>
            <a:off x="360360" y="1957320"/>
            <a:ext cx="4556880" cy="2370240"/>
          </a:xfrm>
          <a:prstGeom prst="rect">
            <a:avLst/>
          </a:prstGeom>
        </p:spPr>
        <p:txBody>
          <a:bodyPr bIns="0" lIns="0" rIns="0" tIns="0" wrap="none"/>
          <a:p>
            <a:endParaRPr/>
          </a:p>
        </p:txBody>
      </p:sp>
      <p:sp>
        <p:nvSpPr>
          <p:cNvPr id="54" name="PlaceHolder 3"/>
          <p:cNvSpPr>
            <a:spLocks noGrp="1"/>
          </p:cNvSpPr>
          <p:nvPr>
            <p:ph type="body"/>
          </p:nvPr>
        </p:nvSpPr>
        <p:spPr>
          <a:xfrm>
            <a:off x="360360" y="4552920"/>
            <a:ext cx="4556880" cy="2370240"/>
          </a:xfrm>
          <a:prstGeom prst="rect">
            <a:avLst/>
          </a:prstGeom>
        </p:spPr>
        <p:txBody>
          <a:bodyPr bIns="0" lIns="0" rIns="0" tIns="0" wrap="none"/>
          <a:p>
            <a:endParaRPr/>
          </a:p>
        </p:txBody>
      </p:sp>
      <p:sp>
        <p:nvSpPr>
          <p:cNvPr id="55" name="PlaceHolder 4"/>
          <p:cNvSpPr>
            <a:spLocks noGrp="1"/>
          </p:cNvSpPr>
          <p:nvPr>
            <p:ph type="body"/>
          </p:nvPr>
        </p:nvSpPr>
        <p:spPr>
          <a:xfrm>
            <a:off x="5145120" y="1957320"/>
            <a:ext cx="4556880" cy="4970160"/>
          </a:xfrm>
          <a:prstGeom prst="rect">
            <a:avLst/>
          </a:prstGeom>
        </p:spPr>
        <p:txBody>
          <a:bodyPr bIns="0" lIns="0" rIns="0" tIns="0" wrap="none"/>
          <a:p>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preserve="1" type="tx">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6" name="PlaceHolder 2"/>
          <p:cNvSpPr>
            <a:spLocks noGrp="1"/>
          </p:cNvSpPr>
          <p:nvPr>
            <p:ph type="subTitle"/>
          </p:nvPr>
        </p:nvSpPr>
        <p:spPr>
          <a:xfrm>
            <a:off x="360360" y="1957320"/>
            <a:ext cx="9338760" cy="4970520"/>
          </a:xfrm>
          <a:prstGeom prst="rect">
            <a:avLst/>
          </a:prstGeom>
        </p:spPr>
        <p:txBody>
          <a:bodyPr anchor="ctr" bIns="0" lIns="0" rIns="0" tIns="0" wrap="none"/>
          <a:p>
            <a:pPr algn="ctr"/>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preserve="1" type="objAndTwoObj">
  <p:cSld name="Title Content and 2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57" name="PlaceHolder 2"/>
          <p:cNvSpPr>
            <a:spLocks noGrp="1"/>
          </p:cNvSpPr>
          <p:nvPr>
            <p:ph type="body"/>
          </p:nvPr>
        </p:nvSpPr>
        <p:spPr>
          <a:xfrm>
            <a:off x="360360" y="1957320"/>
            <a:ext cx="4556880" cy="4970160"/>
          </a:xfrm>
          <a:prstGeom prst="rect">
            <a:avLst/>
          </a:prstGeom>
        </p:spPr>
        <p:txBody>
          <a:bodyPr bIns="0" lIns="0" rIns="0" tIns="0" wrap="none"/>
          <a:p>
            <a:endParaRPr/>
          </a:p>
        </p:txBody>
      </p:sp>
      <p:sp>
        <p:nvSpPr>
          <p:cNvPr id="58" name="PlaceHolder 3"/>
          <p:cNvSpPr>
            <a:spLocks noGrp="1"/>
          </p:cNvSpPr>
          <p:nvPr>
            <p:ph type="body"/>
          </p:nvPr>
        </p:nvSpPr>
        <p:spPr>
          <a:xfrm>
            <a:off x="5145120" y="1957320"/>
            <a:ext cx="4556880" cy="2370240"/>
          </a:xfrm>
          <a:prstGeom prst="rect">
            <a:avLst/>
          </a:prstGeom>
        </p:spPr>
        <p:txBody>
          <a:bodyPr bIns="0" lIns="0" rIns="0" tIns="0" wrap="none"/>
          <a:p>
            <a:endParaRPr/>
          </a:p>
        </p:txBody>
      </p:sp>
      <p:sp>
        <p:nvSpPr>
          <p:cNvPr id="59" name="PlaceHolder 4"/>
          <p:cNvSpPr>
            <a:spLocks noGrp="1"/>
          </p:cNvSpPr>
          <p:nvPr>
            <p:ph type="body"/>
          </p:nvPr>
        </p:nvSpPr>
        <p:spPr>
          <a:xfrm>
            <a:off x="5145120" y="4552920"/>
            <a:ext cx="4556880" cy="2370240"/>
          </a:xfrm>
          <a:prstGeom prst="rect">
            <a:avLst/>
          </a:prstGeom>
        </p:spPr>
        <p:txBody>
          <a:bodyPr bIns="0" lIns="0" rIns="0" tIns="0" wrap="none"/>
          <a:p>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preserve="1" type="twoObjOverTx">
  <p:cSld name="Title, 2 Content over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61" name="PlaceHolder 2"/>
          <p:cNvSpPr>
            <a:spLocks noGrp="1"/>
          </p:cNvSpPr>
          <p:nvPr>
            <p:ph type="body"/>
          </p:nvPr>
        </p:nvSpPr>
        <p:spPr>
          <a:xfrm>
            <a:off x="360360" y="1957320"/>
            <a:ext cx="4556880" cy="2370240"/>
          </a:xfrm>
          <a:prstGeom prst="rect">
            <a:avLst/>
          </a:prstGeom>
        </p:spPr>
        <p:txBody>
          <a:bodyPr bIns="0" lIns="0" rIns="0" tIns="0" wrap="none"/>
          <a:p>
            <a:endParaRPr/>
          </a:p>
        </p:txBody>
      </p:sp>
      <p:sp>
        <p:nvSpPr>
          <p:cNvPr id="62" name="PlaceHolder 3"/>
          <p:cNvSpPr>
            <a:spLocks noGrp="1"/>
          </p:cNvSpPr>
          <p:nvPr>
            <p:ph type="body"/>
          </p:nvPr>
        </p:nvSpPr>
        <p:spPr>
          <a:xfrm>
            <a:off x="5145120" y="1957320"/>
            <a:ext cx="4556880" cy="2370240"/>
          </a:xfrm>
          <a:prstGeom prst="rect">
            <a:avLst/>
          </a:prstGeom>
        </p:spPr>
        <p:txBody>
          <a:bodyPr bIns="0" lIns="0" rIns="0" tIns="0" wrap="none"/>
          <a:p>
            <a:endParaRPr/>
          </a:p>
        </p:txBody>
      </p:sp>
      <p:sp>
        <p:nvSpPr>
          <p:cNvPr id="63" name="PlaceHolder 4"/>
          <p:cNvSpPr>
            <a:spLocks noGrp="1"/>
          </p:cNvSpPr>
          <p:nvPr>
            <p:ph type="body"/>
          </p:nvPr>
        </p:nvSpPr>
        <p:spPr>
          <a:xfrm>
            <a:off x="360360" y="4552920"/>
            <a:ext cx="9338040" cy="2370240"/>
          </a:xfrm>
          <a:prstGeom prst="rect">
            <a:avLst/>
          </a:prstGeom>
        </p:spPr>
        <p:txBody>
          <a:bodyPr bIns="0" lIns="0" rIns="0" tIns="0" wrap="none"/>
          <a:p>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preserve="1" type="objOverTx">
  <p:cSld name="Title, Content over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65" name="PlaceHolder 2"/>
          <p:cNvSpPr>
            <a:spLocks noGrp="1"/>
          </p:cNvSpPr>
          <p:nvPr>
            <p:ph type="body"/>
          </p:nvPr>
        </p:nvSpPr>
        <p:spPr>
          <a:xfrm>
            <a:off x="360360" y="1957320"/>
            <a:ext cx="9338760" cy="2370240"/>
          </a:xfrm>
          <a:prstGeom prst="rect">
            <a:avLst/>
          </a:prstGeom>
        </p:spPr>
        <p:txBody>
          <a:bodyPr bIns="0" lIns="0" rIns="0" tIns="0" wrap="none"/>
          <a:p>
            <a:endParaRPr/>
          </a:p>
        </p:txBody>
      </p:sp>
      <p:sp>
        <p:nvSpPr>
          <p:cNvPr id="66" name="PlaceHolder 3"/>
          <p:cNvSpPr>
            <a:spLocks noGrp="1"/>
          </p:cNvSpPr>
          <p:nvPr>
            <p:ph type="body"/>
          </p:nvPr>
        </p:nvSpPr>
        <p:spPr>
          <a:xfrm>
            <a:off x="360360" y="4552920"/>
            <a:ext cx="9338760" cy="2370240"/>
          </a:xfrm>
          <a:prstGeom prst="rect">
            <a:avLst/>
          </a:prstGeom>
        </p:spPr>
        <p:txBody>
          <a:bodyPr bIns="0" lIns="0" rIns="0" tIns="0" wrap="none"/>
          <a:p>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preserve="1" type="fourObj">
  <p:cSld name="Title, 4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68" name="PlaceHolder 2"/>
          <p:cNvSpPr>
            <a:spLocks noGrp="1"/>
          </p:cNvSpPr>
          <p:nvPr>
            <p:ph type="body"/>
          </p:nvPr>
        </p:nvSpPr>
        <p:spPr>
          <a:xfrm>
            <a:off x="360360" y="1957320"/>
            <a:ext cx="4556880" cy="2370240"/>
          </a:xfrm>
          <a:prstGeom prst="rect">
            <a:avLst/>
          </a:prstGeom>
        </p:spPr>
        <p:txBody>
          <a:bodyPr bIns="0" lIns="0" rIns="0" tIns="0" wrap="none"/>
          <a:p>
            <a:endParaRPr/>
          </a:p>
        </p:txBody>
      </p:sp>
      <p:sp>
        <p:nvSpPr>
          <p:cNvPr id="69" name="PlaceHolder 3"/>
          <p:cNvSpPr>
            <a:spLocks noGrp="1"/>
          </p:cNvSpPr>
          <p:nvPr>
            <p:ph type="body"/>
          </p:nvPr>
        </p:nvSpPr>
        <p:spPr>
          <a:xfrm>
            <a:off x="5145120" y="1957320"/>
            <a:ext cx="4556880" cy="2370240"/>
          </a:xfrm>
          <a:prstGeom prst="rect">
            <a:avLst/>
          </a:prstGeom>
        </p:spPr>
        <p:txBody>
          <a:bodyPr bIns="0" lIns="0" rIns="0" tIns="0" wrap="none"/>
          <a:p>
            <a:endParaRPr/>
          </a:p>
        </p:txBody>
      </p:sp>
      <p:sp>
        <p:nvSpPr>
          <p:cNvPr id="70" name="PlaceHolder 4"/>
          <p:cNvSpPr>
            <a:spLocks noGrp="1"/>
          </p:cNvSpPr>
          <p:nvPr>
            <p:ph type="body"/>
          </p:nvPr>
        </p:nvSpPr>
        <p:spPr>
          <a:xfrm>
            <a:off x="5145120" y="4552920"/>
            <a:ext cx="4556880" cy="2370240"/>
          </a:xfrm>
          <a:prstGeom prst="rect">
            <a:avLst/>
          </a:prstGeom>
        </p:spPr>
        <p:txBody>
          <a:bodyPr bIns="0" lIns="0" rIns="0" tIns="0" wrap="none"/>
          <a:p>
            <a:endParaRPr/>
          </a:p>
        </p:txBody>
      </p:sp>
      <p:sp>
        <p:nvSpPr>
          <p:cNvPr id="71" name="PlaceHolder 5"/>
          <p:cNvSpPr>
            <a:spLocks noGrp="1"/>
          </p:cNvSpPr>
          <p:nvPr>
            <p:ph type="body"/>
          </p:nvPr>
        </p:nvSpPr>
        <p:spPr>
          <a:xfrm>
            <a:off x="360360" y="4552920"/>
            <a:ext cx="4556880" cy="2370240"/>
          </a:xfrm>
          <a:prstGeom prst="rect">
            <a:avLst/>
          </a:prstGeom>
        </p:spPr>
        <p:txBody>
          <a:bodyPr bIns="0" lIns="0" rIns="0" tIns="0" wrap="none"/>
          <a:p>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preserve="1" type="blank">
  <p:cSld name="Title, 6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73" name="PlaceHolder 2"/>
          <p:cNvSpPr>
            <a:spLocks noGrp="1"/>
          </p:cNvSpPr>
          <p:nvPr>
            <p:ph type="body"/>
          </p:nvPr>
        </p:nvSpPr>
        <p:spPr>
          <a:xfrm>
            <a:off x="360360" y="1957320"/>
            <a:ext cx="4556880" cy="2370240"/>
          </a:xfrm>
          <a:prstGeom prst="rect">
            <a:avLst/>
          </a:prstGeom>
        </p:spPr>
        <p:txBody>
          <a:bodyPr bIns="0" lIns="0" rIns="0" tIns="0" wrap="none"/>
          <a:p>
            <a:endParaRPr/>
          </a:p>
        </p:txBody>
      </p:sp>
      <p:sp>
        <p:nvSpPr>
          <p:cNvPr id="74" name="PlaceHolder 3"/>
          <p:cNvSpPr>
            <a:spLocks noGrp="1"/>
          </p:cNvSpPr>
          <p:nvPr>
            <p:ph type="body"/>
          </p:nvPr>
        </p:nvSpPr>
        <p:spPr>
          <a:xfrm>
            <a:off x="5145120" y="1957320"/>
            <a:ext cx="4556880" cy="2370240"/>
          </a:xfrm>
          <a:prstGeom prst="rect">
            <a:avLst/>
          </a:prstGeom>
        </p:spPr>
        <p:txBody>
          <a:bodyPr bIns="0" lIns="0" rIns="0" tIns="0" wrap="none"/>
          <a:p>
            <a:endParaRP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preserve="1" type="blank">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preserve="1" type="tx">
  <p:cSld name="Title Slide">
    <p:spTree>
      <p:nvGrpSpPr>
        <p:cNvPr id="1" name=""/>
        <p:cNvGrpSpPr/>
        <p:nvPr/>
      </p:nvGrpSpPr>
      <p:grpSpPr>
        <a:xfrm>
          <a:off x="0" y="0"/>
          <a:ext cx="0" cy="0"/>
          <a:chOff x="0" y="0"/>
          <a:chExt cx="0" cy="0"/>
        </a:xfrm>
      </p:grpSpPr>
      <p:sp>
        <p:nvSpPr>
          <p:cNvPr id="81"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82" name="PlaceHolder 2"/>
          <p:cNvSpPr>
            <a:spLocks noGrp="1"/>
          </p:cNvSpPr>
          <p:nvPr>
            <p:ph type="subTitle"/>
          </p:nvPr>
        </p:nvSpPr>
        <p:spPr>
          <a:xfrm>
            <a:off x="360360" y="1957320"/>
            <a:ext cx="9338760" cy="4970520"/>
          </a:xfrm>
          <a:prstGeom prst="rect">
            <a:avLst/>
          </a:prstGeom>
        </p:spPr>
        <p:txBody>
          <a:bodyPr anchor="ctr" bIns="0" lIns="0" rIns="0" tIns="0" wrap="none"/>
          <a:p>
            <a:pPr algn="ctr"/>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preserve="1" type="obj">
  <p:cSld name="Title, Content">
    <p:spTree>
      <p:nvGrpSpPr>
        <p:cNvPr id="1" name=""/>
        <p:cNvGrpSpPr/>
        <p:nvPr/>
      </p:nvGrpSpPr>
      <p:grpSpPr>
        <a:xfrm>
          <a:off x="0" y="0"/>
          <a:ext cx="0" cy="0"/>
          <a:chOff x="0" y="0"/>
          <a:chExt cx="0" cy="0"/>
        </a:xfrm>
      </p:grpSpPr>
      <p:sp>
        <p:nvSpPr>
          <p:cNvPr id="83"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84" name="PlaceHolder 2"/>
          <p:cNvSpPr>
            <a:spLocks noGrp="1"/>
          </p:cNvSpPr>
          <p:nvPr>
            <p:ph type="body"/>
          </p:nvPr>
        </p:nvSpPr>
        <p:spPr>
          <a:xfrm>
            <a:off x="360360" y="1957320"/>
            <a:ext cx="9338760" cy="4970160"/>
          </a:xfrm>
          <a:prstGeom prst="rect">
            <a:avLst/>
          </a:prstGeom>
        </p:spPr>
        <p:txBody>
          <a:bodyPr bIns="0" lIns="0" rIns="0" tIns="0" wrap="none"/>
          <a:p>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preserve="1" type="twoObj">
  <p:cSld name="Title, 2 Content">
    <p:spTree>
      <p:nvGrpSpPr>
        <p:cNvPr id="1" name=""/>
        <p:cNvGrpSpPr/>
        <p:nvPr/>
      </p:nvGrpSpPr>
      <p:grpSpPr>
        <a:xfrm>
          <a:off x="0" y="0"/>
          <a:ext cx="0" cy="0"/>
          <a:chOff x="0" y="0"/>
          <a:chExt cx="0" cy="0"/>
        </a:xfrm>
      </p:grpSpPr>
      <p:sp>
        <p:nvSpPr>
          <p:cNvPr id="85"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86" name="PlaceHolder 2"/>
          <p:cNvSpPr>
            <a:spLocks noGrp="1"/>
          </p:cNvSpPr>
          <p:nvPr>
            <p:ph type="body"/>
          </p:nvPr>
        </p:nvSpPr>
        <p:spPr>
          <a:xfrm>
            <a:off x="360360" y="1957320"/>
            <a:ext cx="4556880" cy="4970160"/>
          </a:xfrm>
          <a:prstGeom prst="rect">
            <a:avLst/>
          </a:prstGeom>
        </p:spPr>
        <p:txBody>
          <a:bodyPr bIns="0" lIns="0" rIns="0" tIns="0" wrap="none"/>
          <a:p>
            <a:endParaRPr/>
          </a:p>
        </p:txBody>
      </p:sp>
      <p:sp>
        <p:nvSpPr>
          <p:cNvPr id="87" name="PlaceHolder 3"/>
          <p:cNvSpPr>
            <a:spLocks noGrp="1"/>
          </p:cNvSpPr>
          <p:nvPr>
            <p:ph type="body"/>
          </p:nvPr>
        </p:nvSpPr>
        <p:spPr>
          <a:xfrm>
            <a:off x="5145120" y="1957320"/>
            <a:ext cx="4556880" cy="4970160"/>
          </a:xfrm>
          <a:prstGeom prst="rect">
            <a:avLst/>
          </a:prstGeom>
        </p:spPr>
        <p:txBody>
          <a:bodyPr bIns="0" lIns="0" rIns="0" tIns="0" wrap="none"/>
          <a:p>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preserve="1" type="titleOnly">
  <p:cSld name="Title Only">
    <p:spTree>
      <p:nvGrpSpPr>
        <p:cNvPr id="1" name=""/>
        <p:cNvGrpSpPr/>
        <p:nvPr/>
      </p:nvGrpSpPr>
      <p:grpSpPr>
        <a:xfrm>
          <a:off x="0" y="0"/>
          <a:ext cx="0" cy="0"/>
          <a:chOff x="0" y="0"/>
          <a:chExt cx="0" cy="0"/>
        </a:xfrm>
      </p:grpSpPr>
      <p:sp>
        <p:nvSpPr>
          <p:cNvPr id="88"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preserve="1" type="obj">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8" name="PlaceHolder 2"/>
          <p:cNvSpPr>
            <a:spLocks noGrp="1"/>
          </p:cNvSpPr>
          <p:nvPr>
            <p:ph type="body"/>
          </p:nvPr>
        </p:nvSpPr>
        <p:spPr>
          <a:xfrm>
            <a:off x="360360" y="1957320"/>
            <a:ext cx="9338760" cy="4970160"/>
          </a:xfrm>
          <a:prstGeom prst="rect">
            <a:avLst/>
          </a:prstGeom>
        </p:spPr>
        <p:txBody>
          <a:bodyPr bIns="0" lIns="0" rIns="0" tIns="0" wrap="none"/>
          <a:p>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preserve="1" type="objOnly">
  <p:cSld name="Centered Text">
    <p:spTree>
      <p:nvGrpSpPr>
        <p:cNvPr id="1" name=""/>
        <p:cNvGrpSpPr/>
        <p:nvPr/>
      </p:nvGrpSpPr>
      <p:grpSpPr>
        <a:xfrm>
          <a:off x="0" y="0"/>
          <a:ext cx="0" cy="0"/>
          <a:chOff x="0" y="0"/>
          <a:chExt cx="0" cy="0"/>
        </a:xfrm>
      </p:grpSpPr>
      <p:sp>
        <p:nvSpPr>
          <p:cNvPr id="89" name="PlaceHolder 1"/>
          <p:cNvSpPr>
            <a:spLocks noGrp="1"/>
          </p:cNvSpPr>
          <p:nvPr>
            <p:ph type="subTitle"/>
          </p:nvPr>
        </p:nvSpPr>
        <p:spPr>
          <a:xfrm>
            <a:off x="360360" y="720720"/>
            <a:ext cx="9338760" cy="6206760"/>
          </a:xfrm>
          <a:prstGeom prst="rect">
            <a:avLst/>
          </a:prstGeom>
        </p:spPr>
        <p:txBody>
          <a:bodyPr anchor="ctr" bIns="0" lIns="0" rIns="0" tIns="0" wrap="none"/>
          <a:p>
            <a:pPr algn="ctr"/>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preserve="1" type="twoObjAndObj">
  <p:cSld name="Title, 2 Content and Content">
    <p:spTree>
      <p:nvGrpSpPr>
        <p:cNvPr id="1" name=""/>
        <p:cNvGrpSpPr/>
        <p:nvPr/>
      </p:nvGrpSpPr>
      <p:grpSpPr>
        <a:xfrm>
          <a:off x="0" y="0"/>
          <a:ext cx="0" cy="0"/>
          <a:chOff x="0" y="0"/>
          <a:chExt cx="0" cy="0"/>
        </a:xfrm>
      </p:grpSpPr>
      <p:sp>
        <p:nvSpPr>
          <p:cNvPr id="90"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91" name="PlaceHolder 2"/>
          <p:cNvSpPr>
            <a:spLocks noGrp="1"/>
          </p:cNvSpPr>
          <p:nvPr>
            <p:ph type="body"/>
          </p:nvPr>
        </p:nvSpPr>
        <p:spPr>
          <a:xfrm>
            <a:off x="360360" y="1957320"/>
            <a:ext cx="4556880" cy="2370240"/>
          </a:xfrm>
          <a:prstGeom prst="rect">
            <a:avLst/>
          </a:prstGeom>
        </p:spPr>
        <p:txBody>
          <a:bodyPr bIns="0" lIns="0" rIns="0" tIns="0" wrap="none"/>
          <a:p>
            <a:endParaRPr/>
          </a:p>
        </p:txBody>
      </p:sp>
      <p:sp>
        <p:nvSpPr>
          <p:cNvPr id="92" name="PlaceHolder 3"/>
          <p:cNvSpPr>
            <a:spLocks noGrp="1"/>
          </p:cNvSpPr>
          <p:nvPr>
            <p:ph type="body"/>
          </p:nvPr>
        </p:nvSpPr>
        <p:spPr>
          <a:xfrm>
            <a:off x="360360" y="4552920"/>
            <a:ext cx="4556880" cy="2370240"/>
          </a:xfrm>
          <a:prstGeom prst="rect">
            <a:avLst/>
          </a:prstGeom>
        </p:spPr>
        <p:txBody>
          <a:bodyPr bIns="0" lIns="0" rIns="0" tIns="0" wrap="none"/>
          <a:p>
            <a:endParaRPr/>
          </a:p>
        </p:txBody>
      </p:sp>
      <p:sp>
        <p:nvSpPr>
          <p:cNvPr id="93" name="PlaceHolder 4"/>
          <p:cNvSpPr>
            <a:spLocks noGrp="1"/>
          </p:cNvSpPr>
          <p:nvPr>
            <p:ph type="body"/>
          </p:nvPr>
        </p:nvSpPr>
        <p:spPr>
          <a:xfrm>
            <a:off x="5145120" y="1957320"/>
            <a:ext cx="4556880" cy="4970160"/>
          </a:xfrm>
          <a:prstGeom prst="rect">
            <a:avLst/>
          </a:prstGeom>
        </p:spPr>
        <p:txBody>
          <a:bodyPr bIns="0" lIns="0" rIns="0" tIns="0" wrap="none"/>
          <a:p>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preserve="1" type="objAndTwoObj">
  <p:cSld name="Title Content and 2 Content">
    <p:spTree>
      <p:nvGrpSpPr>
        <p:cNvPr id="1" name=""/>
        <p:cNvGrpSpPr/>
        <p:nvPr/>
      </p:nvGrpSpPr>
      <p:grpSpPr>
        <a:xfrm>
          <a:off x="0" y="0"/>
          <a:ext cx="0" cy="0"/>
          <a:chOff x="0" y="0"/>
          <a:chExt cx="0" cy="0"/>
        </a:xfrm>
      </p:grpSpPr>
      <p:sp>
        <p:nvSpPr>
          <p:cNvPr id="94"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95" name="PlaceHolder 2"/>
          <p:cNvSpPr>
            <a:spLocks noGrp="1"/>
          </p:cNvSpPr>
          <p:nvPr>
            <p:ph type="body"/>
          </p:nvPr>
        </p:nvSpPr>
        <p:spPr>
          <a:xfrm>
            <a:off x="360360" y="1957320"/>
            <a:ext cx="4556880" cy="4970160"/>
          </a:xfrm>
          <a:prstGeom prst="rect">
            <a:avLst/>
          </a:prstGeom>
        </p:spPr>
        <p:txBody>
          <a:bodyPr bIns="0" lIns="0" rIns="0" tIns="0" wrap="none"/>
          <a:p>
            <a:endParaRPr/>
          </a:p>
        </p:txBody>
      </p:sp>
      <p:sp>
        <p:nvSpPr>
          <p:cNvPr id="96" name="PlaceHolder 3"/>
          <p:cNvSpPr>
            <a:spLocks noGrp="1"/>
          </p:cNvSpPr>
          <p:nvPr>
            <p:ph type="body"/>
          </p:nvPr>
        </p:nvSpPr>
        <p:spPr>
          <a:xfrm>
            <a:off x="5145120" y="1957320"/>
            <a:ext cx="4556880" cy="2370240"/>
          </a:xfrm>
          <a:prstGeom prst="rect">
            <a:avLst/>
          </a:prstGeom>
        </p:spPr>
        <p:txBody>
          <a:bodyPr bIns="0" lIns="0" rIns="0" tIns="0" wrap="none"/>
          <a:p>
            <a:endParaRPr/>
          </a:p>
        </p:txBody>
      </p:sp>
      <p:sp>
        <p:nvSpPr>
          <p:cNvPr id="97" name="PlaceHolder 4"/>
          <p:cNvSpPr>
            <a:spLocks noGrp="1"/>
          </p:cNvSpPr>
          <p:nvPr>
            <p:ph type="body"/>
          </p:nvPr>
        </p:nvSpPr>
        <p:spPr>
          <a:xfrm>
            <a:off x="5145120" y="4552920"/>
            <a:ext cx="4556880" cy="2370240"/>
          </a:xfrm>
          <a:prstGeom prst="rect">
            <a:avLst/>
          </a:prstGeom>
        </p:spPr>
        <p:txBody>
          <a:bodyPr bIns="0" lIns="0" rIns="0" tIns="0" wrap="none"/>
          <a:p>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preserve="1" type="twoObjOverTx">
  <p:cSld name="Title, 2 Content over Content">
    <p:spTree>
      <p:nvGrpSpPr>
        <p:cNvPr id="1" name=""/>
        <p:cNvGrpSpPr/>
        <p:nvPr/>
      </p:nvGrpSpPr>
      <p:grpSpPr>
        <a:xfrm>
          <a:off x="0" y="0"/>
          <a:ext cx="0" cy="0"/>
          <a:chOff x="0" y="0"/>
          <a:chExt cx="0" cy="0"/>
        </a:xfrm>
      </p:grpSpPr>
      <p:sp>
        <p:nvSpPr>
          <p:cNvPr id="98"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99" name="PlaceHolder 2"/>
          <p:cNvSpPr>
            <a:spLocks noGrp="1"/>
          </p:cNvSpPr>
          <p:nvPr>
            <p:ph type="body"/>
          </p:nvPr>
        </p:nvSpPr>
        <p:spPr>
          <a:xfrm>
            <a:off x="360360" y="1957320"/>
            <a:ext cx="4556880" cy="2370240"/>
          </a:xfrm>
          <a:prstGeom prst="rect">
            <a:avLst/>
          </a:prstGeom>
        </p:spPr>
        <p:txBody>
          <a:bodyPr bIns="0" lIns="0" rIns="0" tIns="0" wrap="none"/>
          <a:p>
            <a:endParaRPr/>
          </a:p>
        </p:txBody>
      </p:sp>
      <p:sp>
        <p:nvSpPr>
          <p:cNvPr id="100" name="PlaceHolder 3"/>
          <p:cNvSpPr>
            <a:spLocks noGrp="1"/>
          </p:cNvSpPr>
          <p:nvPr>
            <p:ph type="body"/>
          </p:nvPr>
        </p:nvSpPr>
        <p:spPr>
          <a:xfrm>
            <a:off x="5145120" y="1957320"/>
            <a:ext cx="4556880" cy="2370240"/>
          </a:xfrm>
          <a:prstGeom prst="rect">
            <a:avLst/>
          </a:prstGeom>
        </p:spPr>
        <p:txBody>
          <a:bodyPr bIns="0" lIns="0" rIns="0" tIns="0" wrap="none"/>
          <a:p>
            <a:endParaRPr/>
          </a:p>
        </p:txBody>
      </p:sp>
      <p:sp>
        <p:nvSpPr>
          <p:cNvPr id="101" name="PlaceHolder 4"/>
          <p:cNvSpPr>
            <a:spLocks noGrp="1"/>
          </p:cNvSpPr>
          <p:nvPr>
            <p:ph type="body"/>
          </p:nvPr>
        </p:nvSpPr>
        <p:spPr>
          <a:xfrm>
            <a:off x="360360" y="4552920"/>
            <a:ext cx="9338040" cy="2370240"/>
          </a:xfrm>
          <a:prstGeom prst="rect">
            <a:avLst/>
          </a:prstGeom>
        </p:spPr>
        <p:txBody>
          <a:bodyPr bIns="0" lIns="0" rIns="0" tIns="0" wrap="none"/>
          <a:p>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preserve="1" type="objOverTx">
  <p:cSld name="Title, Content over Content">
    <p:spTree>
      <p:nvGrpSpPr>
        <p:cNvPr id="1" name=""/>
        <p:cNvGrpSpPr/>
        <p:nvPr/>
      </p:nvGrpSpPr>
      <p:grpSpPr>
        <a:xfrm>
          <a:off x="0" y="0"/>
          <a:ext cx="0" cy="0"/>
          <a:chOff x="0" y="0"/>
          <a:chExt cx="0" cy="0"/>
        </a:xfrm>
      </p:grpSpPr>
      <p:sp>
        <p:nvSpPr>
          <p:cNvPr id="102"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103" name="PlaceHolder 2"/>
          <p:cNvSpPr>
            <a:spLocks noGrp="1"/>
          </p:cNvSpPr>
          <p:nvPr>
            <p:ph type="body"/>
          </p:nvPr>
        </p:nvSpPr>
        <p:spPr>
          <a:xfrm>
            <a:off x="360360" y="1957320"/>
            <a:ext cx="9338760" cy="2370240"/>
          </a:xfrm>
          <a:prstGeom prst="rect">
            <a:avLst/>
          </a:prstGeom>
        </p:spPr>
        <p:txBody>
          <a:bodyPr bIns="0" lIns="0" rIns="0" tIns="0" wrap="none"/>
          <a:p>
            <a:endParaRPr/>
          </a:p>
        </p:txBody>
      </p:sp>
      <p:sp>
        <p:nvSpPr>
          <p:cNvPr id="104" name="PlaceHolder 3"/>
          <p:cNvSpPr>
            <a:spLocks noGrp="1"/>
          </p:cNvSpPr>
          <p:nvPr>
            <p:ph type="body"/>
          </p:nvPr>
        </p:nvSpPr>
        <p:spPr>
          <a:xfrm>
            <a:off x="360360" y="4552920"/>
            <a:ext cx="9338760" cy="2370240"/>
          </a:xfrm>
          <a:prstGeom prst="rect">
            <a:avLst/>
          </a:prstGeom>
        </p:spPr>
        <p:txBody>
          <a:bodyPr bIns="0" lIns="0" rIns="0" tIns="0" wrap="none"/>
          <a:p>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preserve="1" type="fourObj">
  <p:cSld name="Title, 4 Content">
    <p:spTree>
      <p:nvGrpSpPr>
        <p:cNvPr id="1" name=""/>
        <p:cNvGrpSpPr/>
        <p:nvPr/>
      </p:nvGrpSpPr>
      <p:grpSpPr>
        <a:xfrm>
          <a:off x="0" y="0"/>
          <a:ext cx="0" cy="0"/>
          <a:chOff x="0" y="0"/>
          <a:chExt cx="0" cy="0"/>
        </a:xfrm>
      </p:grpSpPr>
      <p:sp>
        <p:nvSpPr>
          <p:cNvPr id="105"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106" name="PlaceHolder 2"/>
          <p:cNvSpPr>
            <a:spLocks noGrp="1"/>
          </p:cNvSpPr>
          <p:nvPr>
            <p:ph type="body"/>
          </p:nvPr>
        </p:nvSpPr>
        <p:spPr>
          <a:xfrm>
            <a:off x="360360" y="1957320"/>
            <a:ext cx="4556880" cy="2370240"/>
          </a:xfrm>
          <a:prstGeom prst="rect">
            <a:avLst/>
          </a:prstGeom>
        </p:spPr>
        <p:txBody>
          <a:bodyPr bIns="0" lIns="0" rIns="0" tIns="0" wrap="none"/>
          <a:p>
            <a:endParaRPr/>
          </a:p>
        </p:txBody>
      </p:sp>
      <p:sp>
        <p:nvSpPr>
          <p:cNvPr id="107" name="PlaceHolder 3"/>
          <p:cNvSpPr>
            <a:spLocks noGrp="1"/>
          </p:cNvSpPr>
          <p:nvPr>
            <p:ph type="body"/>
          </p:nvPr>
        </p:nvSpPr>
        <p:spPr>
          <a:xfrm>
            <a:off x="5145120" y="1957320"/>
            <a:ext cx="4556880" cy="2370240"/>
          </a:xfrm>
          <a:prstGeom prst="rect">
            <a:avLst/>
          </a:prstGeom>
        </p:spPr>
        <p:txBody>
          <a:bodyPr bIns="0" lIns="0" rIns="0" tIns="0" wrap="none"/>
          <a:p>
            <a:endParaRPr/>
          </a:p>
        </p:txBody>
      </p:sp>
      <p:sp>
        <p:nvSpPr>
          <p:cNvPr id="108" name="PlaceHolder 4"/>
          <p:cNvSpPr>
            <a:spLocks noGrp="1"/>
          </p:cNvSpPr>
          <p:nvPr>
            <p:ph type="body"/>
          </p:nvPr>
        </p:nvSpPr>
        <p:spPr>
          <a:xfrm>
            <a:off x="5145120" y="4552920"/>
            <a:ext cx="4556880" cy="2370240"/>
          </a:xfrm>
          <a:prstGeom prst="rect">
            <a:avLst/>
          </a:prstGeom>
        </p:spPr>
        <p:txBody>
          <a:bodyPr bIns="0" lIns="0" rIns="0" tIns="0" wrap="none"/>
          <a:p>
            <a:endParaRPr/>
          </a:p>
        </p:txBody>
      </p:sp>
      <p:sp>
        <p:nvSpPr>
          <p:cNvPr id="109" name="PlaceHolder 5"/>
          <p:cNvSpPr>
            <a:spLocks noGrp="1"/>
          </p:cNvSpPr>
          <p:nvPr>
            <p:ph type="body"/>
          </p:nvPr>
        </p:nvSpPr>
        <p:spPr>
          <a:xfrm>
            <a:off x="360360" y="4552920"/>
            <a:ext cx="4556880" cy="2370240"/>
          </a:xfrm>
          <a:prstGeom prst="rect">
            <a:avLst/>
          </a:prstGeom>
        </p:spPr>
        <p:txBody>
          <a:bodyPr bIns="0" lIns="0" rIns="0" tIns="0" wrap="none"/>
          <a:p>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preserve="1" type="blank">
  <p:cSld name="Title, 6 Content">
    <p:spTree>
      <p:nvGrpSpPr>
        <p:cNvPr id="1" name=""/>
        <p:cNvGrpSpPr/>
        <p:nvPr/>
      </p:nvGrpSpPr>
      <p:grpSpPr>
        <a:xfrm>
          <a:off x="0" y="0"/>
          <a:ext cx="0" cy="0"/>
          <a:chOff x="0" y="0"/>
          <a:chExt cx="0" cy="0"/>
        </a:xfrm>
      </p:grpSpPr>
      <p:sp>
        <p:nvSpPr>
          <p:cNvPr id="110"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111" name="PlaceHolder 2"/>
          <p:cNvSpPr>
            <a:spLocks noGrp="1"/>
          </p:cNvSpPr>
          <p:nvPr>
            <p:ph type="body"/>
          </p:nvPr>
        </p:nvSpPr>
        <p:spPr>
          <a:xfrm>
            <a:off x="360360" y="1957320"/>
            <a:ext cx="4556880" cy="2370240"/>
          </a:xfrm>
          <a:prstGeom prst="rect">
            <a:avLst/>
          </a:prstGeom>
        </p:spPr>
        <p:txBody>
          <a:bodyPr bIns="0" lIns="0" rIns="0" tIns="0" wrap="none"/>
          <a:p>
            <a:endParaRPr/>
          </a:p>
        </p:txBody>
      </p:sp>
      <p:sp>
        <p:nvSpPr>
          <p:cNvPr id="112" name="PlaceHolder 3"/>
          <p:cNvSpPr>
            <a:spLocks noGrp="1"/>
          </p:cNvSpPr>
          <p:nvPr>
            <p:ph type="body"/>
          </p:nvPr>
        </p:nvSpPr>
        <p:spPr>
          <a:xfrm>
            <a:off x="5145120" y="1957320"/>
            <a:ext cx="4556880" cy="2370240"/>
          </a:xfrm>
          <a:prstGeom prst="rect">
            <a:avLst/>
          </a:prstGeom>
        </p:spPr>
        <p:txBody>
          <a:bodyPr bIns="0" lIns="0" rIns="0" tIns="0" wrap="none"/>
          <a:p>
            <a:endParaRPr/>
          </a:p>
        </p:txBody>
      </p:sp>
    </p:spTree>
  </p:cSld>
</p:sldLayout>
</file>

<file path=ppt/slideLayouts/slideLayout37.xml><?xml version="1.0" encoding="utf-8"?>
<p:sldLayout xmlns:a="http://schemas.openxmlformats.org/drawingml/2006/main" xmlns:p="http://schemas.openxmlformats.org/presentationml/2006/main" xmlns:r="http://schemas.openxmlformats.org/officeDocument/2006/relationships" preserve="1" type="blank">
  <p:cSld name="Blank Slide">
    <p:spTree>
      <p:nvGrpSpPr>
        <p:cNvPr id="1" name=""/>
        <p:cNvGrpSpPr/>
        <p:nvPr/>
      </p:nvGrpSpPr>
      <p:grpSpPr>
        <a:xfrm>
          <a:off x="0" y="0"/>
          <a:ext cx="0" cy="0"/>
          <a:chOff x="0" y="0"/>
          <a:chExt cx="0" cy="0"/>
        </a:xfrm>
      </p:grpSpPr>
    </p:spTree>
  </p:cSld>
</p:sldLayout>
</file>

<file path=ppt/slideLayouts/slideLayout38.xml><?xml version="1.0" encoding="utf-8"?>
<p:sldLayout xmlns:a="http://schemas.openxmlformats.org/drawingml/2006/main" xmlns:p="http://schemas.openxmlformats.org/presentationml/2006/main" xmlns:r="http://schemas.openxmlformats.org/officeDocument/2006/relationships" preserve="1" type="tx">
  <p:cSld name="Title Slide">
    <p:spTree>
      <p:nvGrpSpPr>
        <p:cNvPr id="1" name=""/>
        <p:cNvGrpSpPr/>
        <p:nvPr/>
      </p:nvGrpSpPr>
      <p:grpSpPr>
        <a:xfrm>
          <a:off x="0" y="0"/>
          <a:ext cx="0" cy="0"/>
          <a:chOff x="0" y="0"/>
          <a:chExt cx="0" cy="0"/>
        </a:xfrm>
      </p:grpSpPr>
      <p:sp>
        <p:nvSpPr>
          <p:cNvPr id="119"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120" name="PlaceHolder 2"/>
          <p:cNvSpPr>
            <a:spLocks noGrp="1"/>
          </p:cNvSpPr>
          <p:nvPr>
            <p:ph type="subTitle"/>
          </p:nvPr>
        </p:nvSpPr>
        <p:spPr>
          <a:xfrm>
            <a:off x="360360" y="1957320"/>
            <a:ext cx="9338760" cy="4970520"/>
          </a:xfrm>
          <a:prstGeom prst="rect">
            <a:avLst/>
          </a:prstGeom>
        </p:spPr>
        <p:txBody>
          <a:bodyPr anchor="ctr" bIns="0" lIns="0" rIns="0" tIns="0" wrap="none"/>
          <a:p>
            <a:pPr algn="ctr"/>
            <a:endParaRPr/>
          </a:p>
        </p:txBody>
      </p:sp>
    </p:spTree>
  </p:cSld>
</p:sldLayout>
</file>

<file path=ppt/slideLayouts/slideLayout39.xml><?xml version="1.0" encoding="utf-8"?>
<p:sldLayout xmlns:a="http://schemas.openxmlformats.org/drawingml/2006/main" xmlns:p="http://schemas.openxmlformats.org/presentationml/2006/main" xmlns:r="http://schemas.openxmlformats.org/officeDocument/2006/relationships" preserve="1" type="obj">
  <p:cSld name="Title, Content">
    <p:spTree>
      <p:nvGrpSpPr>
        <p:cNvPr id="1" name=""/>
        <p:cNvGrpSpPr/>
        <p:nvPr/>
      </p:nvGrpSpPr>
      <p:grpSpPr>
        <a:xfrm>
          <a:off x="0" y="0"/>
          <a:ext cx="0" cy="0"/>
          <a:chOff x="0" y="0"/>
          <a:chExt cx="0" cy="0"/>
        </a:xfrm>
      </p:grpSpPr>
      <p:sp>
        <p:nvSpPr>
          <p:cNvPr id="121"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122" name="PlaceHolder 2"/>
          <p:cNvSpPr>
            <a:spLocks noGrp="1"/>
          </p:cNvSpPr>
          <p:nvPr>
            <p:ph type="body"/>
          </p:nvPr>
        </p:nvSpPr>
        <p:spPr>
          <a:xfrm>
            <a:off x="360360" y="1957320"/>
            <a:ext cx="9338760" cy="4970160"/>
          </a:xfrm>
          <a:prstGeom prst="rect">
            <a:avLst/>
          </a:prstGeom>
        </p:spPr>
        <p:txBody>
          <a:bodyPr bIns="0" lIns="0" rIns="0" tIns="0" wrap="none"/>
          <a:p>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preserve="1" type="twoObj">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10" name="PlaceHolder 2"/>
          <p:cNvSpPr>
            <a:spLocks noGrp="1"/>
          </p:cNvSpPr>
          <p:nvPr>
            <p:ph type="body"/>
          </p:nvPr>
        </p:nvSpPr>
        <p:spPr>
          <a:xfrm>
            <a:off x="360360" y="1957320"/>
            <a:ext cx="4556880" cy="4970160"/>
          </a:xfrm>
          <a:prstGeom prst="rect">
            <a:avLst/>
          </a:prstGeom>
        </p:spPr>
        <p:txBody>
          <a:bodyPr bIns="0" lIns="0" rIns="0" tIns="0" wrap="none"/>
          <a:p>
            <a:endParaRPr/>
          </a:p>
        </p:txBody>
      </p:sp>
      <p:sp>
        <p:nvSpPr>
          <p:cNvPr id="11" name="PlaceHolder 3"/>
          <p:cNvSpPr>
            <a:spLocks noGrp="1"/>
          </p:cNvSpPr>
          <p:nvPr>
            <p:ph type="body"/>
          </p:nvPr>
        </p:nvSpPr>
        <p:spPr>
          <a:xfrm>
            <a:off x="5145120" y="1957320"/>
            <a:ext cx="4556880" cy="4970160"/>
          </a:xfrm>
          <a:prstGeom prst="rect">
            <a:avLst/>
          </a:prstGeom>
        </p:spPr>
        <p:txBody>
          <a:bodyPr bIns="0" lIns="0" rIns="0" tIns="0" wrap="none"/>
          <a:p>
            <a:endParaRPr/>
          </a:p>
        </p:txBody>
      </p:sp>
    </p:spTree>
  </p:cSld>
</p:sldLayout>
</file>

<file path=ppt/slideLayouts/slideLayout40.xml><?xml version="1.0" encoding="utf-8"?>
<p:sldLayout xmlns:a="http://schemas.openxmlformats.org/drawingml/2006/main" xmlns:p="http://schemas.openxmlformats.org/presentationml/2006/main" xmlns:r="http://schemas.openxmlformats.org/officeDocument/2006/relationships" preserve="1" type="twoObj">
  <p:cSld name="Title, 2 Content">
    <p:spTree>
      <p:nvGrpSpPr>
        <p:cNvPr id="1" name=""/>
        <p:cNvGrpSpPr/>
        <p:nvPr/>
      </p:nvGrpSpPr>
      <p:grpSpPr>
        <a:xfrm>
          <a:off x="0" y="0"/>
          <a:ext cx="0" cy="0"/>
          <a:chOff x="0" y="0"/>
          <a:chExt cx="0" cy="0"/>
        </a:xfrm>
      </p:grpSpPr>
      <p:sp>
        <p:nvSpPr>
          <p:cNvPr id="123"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124" name="PlaceHolder 2"/>
          <p:cNvSpPr>
            <a:spLocks noGrp="1"/>
          </p:cNvSpPr>
          <p:nvPr>
            <p:ph type="body"/>
          </p:nvPr>
        </p:nvSpPr>
        <p:spPr>
          <a:xfrm>
            <a:off x="360360" y="1957320"/>
            <a:ext cx="4556880" cy="4970160"/>
          </a:xfrm>
          <a:prstGeom prst="rect">
            <a:avLst/>
          </a:prstGeom>
        </p:spPr>
        <p:txBody>
          <a:bodyPr bIns="0" lIns="0" rIns="0" tIns="0" wrap="none"/>
          <a:p>
            <a:endParaRPr/>
          </a:p>
        </p:txBody>
      </p:sp>
      <p:sp>
        <p:nvSpPr>
          <p:cNvPr id="125" name="PlaceHolder 3"/>
          <p:cNvSpPr>
            <a:spLocks noGrp="1"/>
          </p:cNvSpPr>
          <p:nvPr>
            <p:ph type="body"/>
          </p:nvPr>
        </p:nvSpPr>
        <p:spPr>
          <a:xfrm>
            <a:off x="5145120" y="1957320"/>
            <a:ext cx="4556880" cy="4970160"/>
          </a:xfrm>
          <a:prstGeom prst="rect">
            <a:avLst/>
          </a:prstGeom>
        </p:spPr>
        <p:txBody>
          <a:bodyPr bIns="0" lIns="0" rIns="0" tIns="0" wrap="none"/>
          <a:p>
            <a:endParaRPr/>
          </a:p>
        </p:txBody>
      </p:sp>
    </p:spTree>
  </p:cSld>
</p:sldLayout>
</file>

<file path=ppt/slideLayouts/slideLayout41.xml><?xml version="1.0" encoding="utf-8"?>
<p:sldLayout xmlns:a="http://schemas.openxmlformats.org/drawingml/2006/main" xmlns:p="http://schemas.openxmlformats.org/presentationml/2006/main" xmlns:r="http://schemas.openxmlformats.org/officeDocument/2006/relationships" preserve="1" type="titleOnly">
  <p:cSld name="Title Only">
    <p:spTree>
      <p:nvGrpSpPr>
        <p:cNvPr id="1" name=""/>
        <p:cNvGrpSpPr/>
        <p:nvPr/>
      </p:nvGrpSpPr>
      <p:grpSpPr>
        <a:xfrm>
          <a:off x="0" y="0"/>
          <a:ext cx="0" cy="0"/>
          <a:chOff x="0" y="0"/>
          <a:chExt cx="0" cy="0"/>
        </a:xfrm>
      </p:grpSpPr>
      <p:sp>
        <p:nvSpPr>
          <p:cNvPr id="126"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Tree>
  </p:cSld>
</p:sldLayout>
</file>

<file path=ppt/slideLayouts/slideLayout42.xml><?xml version="1.0" encoding="utf-8"?>
<p:sldLayout xmlns:a="http://schemas.openxmlformats.org/drawingml/2006/main" xmlns:p="http://schemas.openxmlformats.org/presentationml/2006/main" xmlns:r="http://schemas.openxmlformats.org/officeDocument/2006/relationships" preserve="1" type="objOnly">
  <p:cSld name="Centered Text">
    <p:spTree>
      <p:nvGrpSpPr>
        <p:cNvPr id="1" name=""/>
        <p:cNvGrpSpPr/>
        <p:nvPr/>
      </p:nvGrpSpPr>
      <p:grpSpPr>
        <a:xfrm>
          <a:off x="0" y="0"/>
          <a:ext cx="0" cy="0"/>
          <a:chOff x="0" y="0"/>
          <a:chExt cx="0" cy="0"/>
        </a:xfrm>
      </p:grpSpPr>
      <p:sp>
        <p:nvSpPr>
          <p:cNvPr id="127" name="PlaceHolder 1"/>
          <p:cNvSpPr>
            <a:spLocks noGrp="1"/>
          </p:cNvSpPr>
          <p:nvPr>
            <p:ph type="subTitle"/>
          </p:nvPr>
        </p:nvSpPr>
        <p:spPr>
          <a:xfrm>
            <a:off x="360360" y="720720"/>
            <a:ext cx="9338760" cy="6206760"/>
          </a:xfrm>
          <a:prstGeom prst="rect">
            <a:avLst/>
          </a:prstGeom>
        </p:spPr>
        <p:txBody>
          <a:bodyPr anchor="ctr" bIns="0" lIns="0" rIns="0" tIns="0" wrap="none"/>
          <a:p>
            <a:pPr algn="ctr"/>
            <a:endParaRPr/>
          </a:p>
        </p:txBody>
      </p:sp>
    </p:spTree>
  </p:cSld>
</p:sldLayout>
</file>

<file path=ppt/slideLayouts/slideLayout43.xml><?xml version="1.0" encoding="utf-8"?>
<p:sldLayout xmlns:a="http://schemas.openxmlformats.org/drawingml/2006/main" xmlns:p="http://schemas.openxmlformats.org/presentationml/2006/main" xmlns:r="http://schemas.openxmlformats.org/officeDocument/2006/relationships" preserve="1" type="twoObjAndObj">
  <p:cSld name="Title, 2 Content and Content">
    <p:spTree>
      <p:nvGrpSpPr>
        <p:cNvPr id="1" name=""/>
        <p:cNvGrpSpPr/>
        <p:nvPr/>
      </p:nvGrpSpPr>
      <p:grpSpPr>
        <a:xfrm>
          <a:off x="0" y="0"/>
          <a:ext cx="0" cy="0"/>
          <a:chOff x="0" y="0"/>
          <a:chExt cx="0" cy="0"/>
        </a:xfrm>
      </p:grpSpPr>
      <p:sp>
        <p:nvSpPr>
          <p:cNvPr id="128"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129" name="PlaceHolder 2"/>
          <p:cNvSpPr>
            <a:spLocks noGrp="1"/>
          </p:cNvSpPr>
          <p:nvPr>
            <p:ph type="body"/>
          </p:nvPr>
        </p:nvSpPr>
        <p:spPr>
          <a:xfrm>
            <a:off x="360360" y="1957320"/>
            <a:ext cx="4556880" cy="2370240"/>
          </a:xfrm>
          <a:prstGeom prst="rect">
            <a:avLst/>
          </a:prstGeom>
        </p:spPr>
        <p:txBody>
          <a:bodyPr bIns="0" lIns="0" rIns="0" tIns="0" wrap="none"/>
          <a:p>
            <a:endParaRPr/>
          </a:p>
        </p:txBody>
      </p:sp>
      <p:sp>
        <p:nvSpPr>
          <p:cNvPr id="130" name="PlaceHolder 3"/>
          <p:cNvSpPr>
            <a:spLocks noGrp="1"/>
          </p:cNvSpPr>
          <p:nvPr>
            <p:ph type="body"/>
          </p:nvPr>
        </p:nvSpPr>
        <p:spPr>
          <a:xfrm>
            <a:off x="360360" y="4552920"/>
            <a:ext cx="4556880" cy="2370240"/>
          </a:xfrm>
          <a:prstGeom prst="rect">
            <a:avLst/>
          </a:prstGeom>
        </p:spPr>
        <p:txBody>
          <a:bodyPr bIns="0" lIns="0" rIns="0" tIns="0" wrap="none"/>
          <a:p>
            <a:endParaRPr/>
          </a:p>
        </p:txBody>
      </p:sp>
      <p:sp>
        <p:nvSpPr>
          <p:cNvPr id="131" name="PlaceHolder 4"/>
          <p:cNvSpPr>
            <a:spLocks noGrp="1"/>
          </p:cNvSpPr>
          <p:nvPr>
            <p:ph type="body"/>
          </p:nvPr>
        </p:nvSpPr>
        <p:spPr>
          <a:xfrm>
            <a:off x="5145120" y="1957320"/>
            <a:ext cx="4556880" cy="4970160"/>
          </a:xfrm>
          <a:prstGeom prst="rect">
            <a:avLst/>
          </a:prstGeom>
        </p:spPr>
        <p:txBody>
          <a:bodyPr bIns="0" lIns="0" rIns="0" tIns="0" wrap="none"/>
          <a:p>
            <a:endParaRPr/>
          </a:p>
        </p:txBody>
      </p:sp>
    </p:spTree>
  </p:cSld>
</p:sldLayout>
</file>

<file path=ppt/slideLayouts/slideLayout44.xml><?xml version="1.0" encoding="utf-8"?>
<p:sldLayout xmlns:a="http://schemas.openxmlformats.org/drawingml/2006/main" xmlns:p="http://schemas.openxmlformats.org/presentationml/2006/main" xmlns:r="http://schemas.openxmlformats.org/officeDocument/2006/relationships" preserve="1" type="objAndTwoObj">
  <p:cSld name="Title Content and 2 Content">
    <p:spTree>
      <p:nvGrpSpPr>
        <p:cNvPr id="1" name=""/>
        <p:cNvGrpSpPr/>
        <p:nvPr/>
      </p:nvGrpSpPr>
      <p:grpSpPr>
        <a:xfrm>
          <a:off x="0" y="0"/>
          <a:ext cx="0" cy="0"/>
          <a:chOff x="0" y="0"/>
          <a:chExt cx="0" cy="0"/>
        </a:xfrm>
      </p:grpSpPr>
      <p:sp>
        <p:nvSpPr>
          <p:cNvPr id="132"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133" name="PlaceHolder 2"/>
          <p:cNvSpPr>
            <a:spLocks noGrp="1"/>
          </p:cNvSpPr>
          <p:nvPr>
            <p:ph type="body"/>
          </p:nvPr>
        </p:nvSpPr>
        <p:spPr>
          <a:xfrm>
            <a:off x="360360" y="1957320"/>
            <a:ext cx="4556880" cy="4970160"/>
          </a:xfrm>
          <a:prstGeom prst="rect">
            <a:avLst/>
          </a:prstGeom>
        </p:spPr>
        <p:txBody>
          <a:bodyPr bIns="0" lIns="0" rIns="0" tIns="0" wrap="none"/>
          <a:p>
            <a:endParaRPr/>
          </a:p>
        </p:txBody>
      </p:sp>
      <p:sp>
        <p:nvSpPr>
          <p:cNvPr id="134" name="PlaceHolder 3"/>
          <p:cNvSpPr>
            <a:spLocks noGrp="1"/>
          </p:cNvSpPr>
          <p:nvPr>
            <p:ph type="body"/>
          </p:nvPr>
        </p:nvSpPr>
        <p:spPr>
          <a:xfrm>
            <a:off x="5145120" y="1957320"/>
            <a:ext cx="4556880" cy="2370240"/>
          </a:xfrm>
          <a:prstGeom prst="rect">
            <a:avLst/>
          </a:prstGeom>
        </p:spPr>
        <p:txBody>
          <a:bodyPr bIns="0" lIns="0" rIns="0" tIns="0" wrap="none"/>
          <a:p>
            <a:endParaRPr/>
          </a:p>
        </p:txBody>
      </p:sp>
      <p:sp>
        <p:nvSpPr>
          <p:cNvPr id="135" name="PlaceHolder 4"/>
          <p:cNvSpPr>
            <a:spLocks noGrp="1"/>
          </p:cNvSpPr>
          <p:nvPr>
            <p:ph type="body"/>
          </p:nvPr>
        </p:nvSpPr>
        <p:spPr>
          <a:xfrm>
            <a:off x="5145120" y="4552920"/>
            <a:ext cx="4556880" cy="2370240"/>
          </a:xfrm>
          <a:prstGeom prst="rect">
            <a:avLst/>
          </a:prstGeom>
        </p:spPr>
        <p:txBody>
          <a:bodyPr bIns="0" lIns="0" rIns="0" tIns="0" wrap="none"/>
          <a:p>
            <a:endParaRPr/>
          </a:p>
        </p:txBody>
      </p:sp>
    </p:spTree>
  </p:cSld>
</p:sldLayout>
</file>

<file path=ppt/slideLayouts/slideLayout45.xml><?xml version="1.0" encoding="utf-8"?>
<p:sldLayout xmlns:a="http://schemas.openxmlformats.org/drawingml/2006/main" xmlns:p="http://schemas.openxmlformats.org/presentationml/2006/main" xmlns:r="http://schemas.openxmlformats.org/officeDocument/2006/relationships" preserve="1" type="twoObjOverTx">
  <p:cSld name="Title, 2 Content over Content">
    <p:spTree>
      <p:nvGrpSpPr>
        <p:cNvPr id="1" name=""/>
        <p:cNvGrpSpPr/>
        <p:nvPr/>
      </p:nvGrpSpPr>
      <p:grpSpPr>
        <a:xfrm>
          <a:off x="0" y="0"/>
          <a:ext cx="0" cy="0"/>
          <a:chOff x="0" y="0"/>
          <a:chExt cx="0" cy="0"/>
        </a:xfrm>
      </p:grpSpPr>
      <p:sp>
        <p:nvSpPr>
          <p:cNvPr id="136"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137" name="PlaceHolder 2"/>
          <p:cNvSpPr>
            <a:spLocks noGrp="1"/>
          </p:cNvSpPr>
          <p:nvPr>
            <p:ph type="body"/>
          </p:nvPr>
        </p:nvSpPr>
        <p:spPr>
          <a:xfrm>
            <a:off x="360360" y="1957320"/>
            <a:ext cx="4556880" cy="2370240"/>
          </a:xfrm>
          <a:prstGeom prst="rect">
            <a:avLst/>
          </a:prstGeom>
        </p:spPr>
        <p:txBody>
          <a:bodyPr bIns="0" lIns="0" rIns="0" tIns="0" wrap="none"/>
          <a:p>
            <a:endParaRPr/>
          </a:p>
        </p:txBody>
      </p:sp>
      <p:sp>
        <p:nvSpPr>
          <p:cNvPr id="138" name="PlaceHolder 3"/>
          <p:cNvSpPr>
            <a:spLocks noGrp="1"/>
          </p:cNvSpPr>
          <p:nvPr>
            <p:ph type="body"/>
          </p:nvPr>
        </p:nvSpPr>
        <p:spPr>
          <a:xfrm>
            <a:off x="5145120" y="1957320"/>
            <a:ext cx="4556880" cy="2370240"/>
          </a:xfrm>
          <a:prstGeom prst="rect">
            <a:avLst/>
          </a:prstGeom>
        </p:spPr>
        <p:txBody>
          <a:bodyPr bIns="0" lIns="0" rIns="0" tIns="0" wrap="none"/>
          <a:p>
            <a:endParaRPr/>
          </a:p>
        </p:txBody>
      </p:sp>
      <p:sp>
        <p:nvSpPr>
          <p:cNvPr id="139" name="PlaceHolder 4"/>
          <p:cNvSpPr>
            <a:spLocks noGrp="1"/>
          </p:cNvSpPr>
          <p:nvPr>
            <p:ph type="body"/>
          </p:nvPr>
        </p:nvSpPr>
        <p:spPr>
          <a:xfrm>
            <a:off x="360360" y="4552920"/>
            <a:ext cx="9338040" cy="2370240"/>
          </a:xfrm>
          <a:prstGeom prst="rect">
            <a:avLst/>
          </a:prstGeom>
        </p:spPr>
        <p:txBody>
          <a:bodyPr bIns="0" lIns="0" rIns="0" tIns="0" wrap="none"/>
          <a:p>
            <a:endParaRPr/>
          </a:p>
        </p:txBody>
      </p:sp>
    </p:spTree>
  </p:cSld>
</p:sldLayout>
</file>

<file path=ppt/slideLayouts/slideLayout46.xml><?xml version="1.0" encoding="utf-8"?>
<p:sldLayout xmlns:a="http://schemas.openxmlformats.org/drawingml/2006/main" xmlns:p="http://schemas.openxmlformats.org/presentationml/2006/main" xmlns:r="http://schemas.openxmlformats.org/officeDocument/2006/relationships" preserve="1" type="objOverTx">
  <p:cSld name="Title, Content over Content">
    <p:spTree>
      <p:nvGrpSpPr>
        <p:cNvPr id="1" name=""/>
        <p:cNvGrpSpPr/>
        <p:nvPr/>
      </p:nvGrpSpPr>
      <p:grpSpPr>
        <a:xfrm>
          <a:off x="0" y="0"/>
          <a:ext cx="0" cy="0"/>
          <a:chOff x="0" y="0"/>
          <a:chExt cx="0" cy="0"/>
        </a:xfrm>
      </p:grpSpPr>
      <p:sp>
        <p:nvSpPr>
          <p:cNvPr id="140"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141" name="PlaceHolder 2"/>
          <p:cNvSpPr>
            <a:spLocks noGrp="1"/>
          </p:cNvSpPr>
          <p:nvPr>
            <p:ph type="body"/>
          </p:nvPr>
        </p:nvSpPr>
        <p:spPr>
          <a:xfrm>
            <a:off x="360360" y="1957320"/>
            <a:ext cx="9338760" cy="2370240"/>
          </a:xfrm>
          <a:prstGeom prst="rect">
            <a:avLst/>
          </a:prstGeom>
        </p:spPr>
        <p:txBody>
          <a:bodyPr bIns="0" lIns="0" rIns="0" tIns="0" wrap="none"/>
          <a:p>
            <a:endParaRPr/>
          </a:p>
        </p:txBody>
      </p:sp>
      <p:sp>
        <p:nvSpPr>
          <p:cNvPr id="142" name="PlaceHolder 3"/>
          <p:cNvSpPr>
            <a:spLocks noGrp="1"/>
          </p:cNvSpPr>
          <p:nvPr>
            <p:ph type="body"/>
          </p:nvPr>
        </p:nvSpPr>
        <p:spPr>
          <a:xfrm>
            <a:off x="360360" y="4552920"/>
            <a:ext cx="9338760" cy="2370240"/>
          </a:xfrm>
          <a:prstGeom prst="rect">
            <a:avLst/>
          </a:prstGeom>
        </p:spPr>
        <p:txBody>
          <a:bodyPr bIns="0" lIns="0" rIns="0" tIns="0" wrap="none"/>
          <a:p>
            <a:endParaRPr/>
          </a:p>
        </p:txBody>
      </p:sp>
    </p:spTree>
  </p:cSld>
</p:sldLayout>
</file>

<file path=ppt/slideLayouts/slideLayout47.xml><?xml version="1.0" encoding="utf-8"?>
<p:sldLayout xmlns:a="http://schemas.openxmlformats.org/drawingml/2006/main" xmlns:p="http://schemas.openxmlformats.org/presentationml/2006/main" xmlns:r="http://schemas.openxmlformats.org/officeDocument/2006/relationships" preserve="1" type="fourObj">
  <p:cSld name="Title, 4 Content">
    <p:spTree>
      <p:nvGrpSpPr>
        <p:cNvPr id="1" name=""/>
        <p:cNvGrpSpPr/>
        <p:nvPr/>
      </p:nvGrpSpPr>
      <p:grpSpPr>
        <a:xfrm>
          <a:off x="0" y="0"/>
          <a:ext cx="0" cy="0"/>
          <a:chOff x="0" y="0"/>
          <a:chExt cx="0" cy="0"/>
        </a:xfrm>
      </p:grpSpPr>
      <p:sp>
        <p:nvSpPr>
          <p:cNvPr id="143"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144" name="PlaceHolder 2"/>
          <p:cNvSpPr>
            <a:spLocks noGrp="1"/>
          </p:cNvSpPr>
          <p:nvPr>
            <p:ph type="body"/>
          </p:nvPr>
        </p:nvSpPr>
        <p:spPr>
          <a:xfrm>
            <a:off x="360360" y="1957320"/>
            <a:ext cx="4556880" cy="2370240"/>
          </a:xfrm>
          <a:prstGeom prst="rect">
            <a:avLst/>
          </a:prstGeom>
        </p:spPr>
        <p:txBody>
          <a:bodyPr bIns="0" lIns="0" rIns="0" tIns="0" wrap="none"/>
          <a:p>
            <a:endParaRPr/>
          </a:p>
        </p:txBody>
      </p:sp>
      <p:sp>
        <p:nvSpPr>
          <p:cNvPr id="145" name="PlaceHolder 3"/>
          <p:cNvSpPr>
            <a:spLocks noGrp="1"/>
          </p:cNvSpPr>
          <p:nvPr>
            <p:ph type="body"/>
          </p:nvPr>
        </p:nvSpPr>
        <p:spPr>
          <a:xfrm>
            <a:off x="5145120" y="1957320"/>
            <a:ext cx="4556880" cy="2370240"/>
          </a:xfrm>
          <a:prstGeom prst="rect">
            <a:avLst/>
          </a:prstGeom>
        </p:spPr>
        <p:txBody>
          <a:bodyPr bIns="0" lIns="0" rIns="0" tIns="0" wrap="none"/>
          <a:p>
            <a:endParaRPr/>
          </a:p>
        </p:txBody>
      </p:sp>
      <p:sp>
        <p:nvSpPr>
          <p:cNvPr id="146" name="PlaceHolder 4"/>
          <p:cNvSpPr>
            <a:spLocks noGrp="1"/>
          </p:cNvSpPr>
          <p:nvPr>
            <p:ph type="body"/>
          </p:nvPr>
        </p:nvSpPr>
        <p:spPr>
          <a:xfrm>
            <a:off x="5145120" y="4552920"/>
            <a:ext cx="4556880" cy="2370240"/>
          </a:xfrm>
          <a:prstGeom prst="rect">
            <a:avLst/>
          </a:prstGeom>
        </p:spPr>
        <p:txBody>
          <a:bodyPr bIns="0" lIns="0" rIns="0" tIns="0" wrap="none"/>
          <a:p>
            <a:endParaRPr/>
          </a:p>
        </p:txBody>
      </p:sp>
      <p:sp>
        <p:nvSpPr>
          <p:cNvPr id="147" name="PlaceHolder 5"/>
          <p:cNvSpPr>
            <a:spLocks noGrp="1"/>
          </p:cNvSpPr>
          <p:nvPr>
            <p:ph type="body"/>
          </p:nvPr>
        </p:nvSpPr>
        <p:spPr>
          <a:xfrm>
            <a:off x="360360" y="4552920"/>
            <a:ext cx="4556880" cy="2370240"/>
          </a:xfrm>
          <a:prstGeom prst="rect">
            <a:avLst/>
          </a:prstGeom>
        </p:spPr>
        <p:txBody>
          <a:bodyPr bIns="0" lIns="0" rIns="0" tIns="0" wrap="none"/>
          <a:p>
            <a:endParaRPr/>
          </a:p>
        </p:txBody>
      </p:sp>
    </p:spTree>
  </p:cSld>
</p:sldLayout>
</file>

<file path=ppt/slideLayouts/slideLayout48.xml><?xml version="1.0" encoding="utf-8"?>
<p:sldLayout xmlns:a="http://schemas.openxmlformats.org/drawingml/2006/main" xmlns:p="http://schemas.openxmlformats.org/presentationml/2006/main" xmlns:r="http://schemas.openxmlformats.org/officeDocument/2006/relationships" preserve="1" type="blank">
  <p:cSld name="Title, 6 Content">
    <p:spTree>
      <p:nvGrpSpPr>
        <p:cNvPr id="1" name=""/>
        <p:cNvGrpSpPr/>
        <p:nvPr/>
      </p:nvGrpSpPr>
      <p:grpSpPr>
        <a:xfrm>
          <a:off x="0" y="0"/>
          <a:ext cx="0" cy="0"/>
          <a:chOff x="0" y="0"/>
          <a:chExt cx="0" cy="0"/>
        </a:xfrm>
      </p:grpSpPr>
      <p:sp>
        <p:nvSpPr>
          <p:cNvPr id="148"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149" name="PlaceHolder 2"/>
          <p:cNvSpPr>
            <a:spLocks noGrp="1"/>
          </p:cNvSpPr>
          <p:nvPr>
            <p:ph type="body"/>
          </p:nvPr>
        </p:nvSpPr>
        <p:spPr>
          <a:xfrm>
            <a:off x="360360" y="1957320"/>
            <a:ext cx="4556880" cy="2370240"/>
          </a:xfrm>
          <a:prstGeom prst="rect">
            <a:avLst/>
          </a:prstGeom>
        </p:spPr>
        <p:txBody>
          <a:bodyPr bIns="0" lIns="0" rIns="0" tIns="0" wrap="none"/>
          <a:p>
            <a:endParaRPr/>
          </a:p>
        </p:txBody>
      </p:sp>
      <p:sp>
        <p:nvSpPr>
          <p:cNvPr id="150" name="PlaceHolder 3"/>
          <p:cNvSpPr>
            <a:spLocks noGrp="1"/>
          </p:cNvSpPr>
          <p:nvPr>
            <p:ph type="body"/>
          </p:nvPr>
        </p:nvSpPr>
        <p:spPr>
          <a:xfrm>
            <a:off x="5145120" y="1957320"/>
            <a:ext cx="4556880" cy="2370240"/>
          </a:xfrm>
          <a:prstGeom prst="rect">
            <a:avLst/>
          </a:prstGeom>
        </p:spPr>
        <p:txBody>
          <a:bodyPr bIns="0" lIns="0" rIns="0" tIns="0" wrap="none"/>
          <a:p>
            <a:endParaRPr/>
          </a:p>
        </p:txBody>
      </p:sp>
    </p:spTree>
  </p:cSld>
</p:sldLayout>
</file>

<file path=ppt/slideLayouts/slideLayout49.xml><?xml version="1.0" encoding="utf-8"?>
<p:sldLayout xmlns:a="http://schemas.openxmlformats.org/drawingml/2006/main" xmlns:p="http://schemas.openxmlformats.org/presentationml/2006/main" xmlns:r="http://schemas.openxmlformats.org/officeDocument/2006/relationships" preserve="1" type="blank">
  <p:cSld name="Blank Slide">
    <p:spTree>
      <p:nvGrpSpPr>
        <p:cNvPr id="1" name=""/>
        <p:cNvGrpSpPr/>
        <p:nvPr/>
      </p:nvGrpSpPr>
      <p:grpSpPr>
        <a:xfrm>
          <a:off x="0" y="0"/>
          <a:ext cx="0" cy="0"/>
          <a:chOff x="0" y="0"/>
          <a:chExt cx="0" cy="0"/>
        </a:xfrm>
      </p:grpSpPr>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preserve="1" type="titleOnly">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Tree>
  </p:cSld>
</p:sldLayout>
</file>

<file path=ppt/slideLayouts/slideLayout50.xml><?xml version="1.0" encoding="utf-8"?>
<p:sldLayout xmlns:a="http://schemas.openxmlformats.org/drawingml/2006/main" xmlns:p="http://schemas.openxmlformats.org/presentationml/2006/main" xmlns:r="http://schemas.openxmlformats.org/officeDocument/2006/relationships" preserve="1" type="tx">
  <p:cSld name="Title Slide">
    <p:spTree>
      <p:nvGrpSpPr>
        <p:cNvPr id="1" name=""/>
        <p:cNvGrpSpPr/>
        <p:nvPr/>
      </p:nvGrpSpPr>
      <p:grpSpPr>
        <a:xfrm>
          <a:off x="0" y="0"/>
          <a:ext cx="0" cy="0"/>
          <a:chOff x="0" y="0"/>
          <a:chExt cx="0" cy="0"/>
        </a:xfrm>
      </p:grpSpPr>
      <p:sp>
        <p:nvSpPr>
          <p:cNvPr id="157"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158" name="PlaceHolder 2"/>
          <p:cNvSpPr>
            <a:spLocks noGrp="1"/>
          </p:cNvSpPr>
          <p:nvPr>
            <p:ph type="subTitle"/>
          </p:nvPr>
        </p:nvSpPr>
        <p:spPr>
          <a:xfrm>
            <a:off x="360360" y="1957320"/>
            <a:ext cx="9338760" cy="4970520"/>
          </a:xfrm>
          <a:prstGeom prst="rect">
            <a:avLst/>
          </a:prstGeom>
        </p:spPr>
        <p:txBody>
          <a:bodyPr anchor="ctr" bIns="0" lIns="0" rIns="0" tIns="0" wrap="none"/>
          <a:p>
            <a:pPr algn="ctr"/>
            <a:endParaRPr/>
          </a:p>
        </p:txBody>
      </p:sp>
    </p:spTree>
  </p:cSld>
</p:sldLayout>
</file>

<file path=ppt/slideLayouts/slideLayout51.xml><?xml version="1.0" encoding="utf-8"?>
<p:sldLayout xmlns:a="http://schemas.openxmlformats.org/drawingml/2006/main" xmlns:p="http://schemas.openxmlformats.org/presentationml/2006/main" xmlns:r="http://schemas.openxmlformats.org/officeDocument/2006/relationships" preserve="1" type="obj">
  <p:cSld name="Title, Content">
    <p:spTree>
      <p:nvGrpSpPr>
        <p:cNvPr id="1" name=""/>
        <p:cNvGrpSpPr/>
        <p:nvPr/>
      </p:nvGrpSpPr>
      <p:grpSpPr>
        <a:xfrm>
          <a:off x="0" y="0"/>
          <a:ext cx="0" cy="0"/>
          <a:chOff x="0" y="0"/>
          <a:chExt cx="0" cy="0"/>
        </a:xfrm>
      </p:grpSpPr>
      <p:sp>
        <p:nvSpPr>
          <p:cNvPr id="159"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160" name="PlaceHolder 2"/>
          <p:cNvSpPr>
            <a:spLocks noGrp="1"/>
          </p:cNvSpPr>
          <p:nvPr>
            <p:ph type="body"/>
          </p:nvPr>
        </p:nvSpPr>
        <p:spPr>
          <a:xfrm>
            <a:off x="360360" y="1957320"/>
            <a:ext cx="9338760" cy="4970160"/>
          </a:xfrm>
          <a:prstGeom prst="rect">
            <a:avLst/>
          </a:prstGeom>
        </p:spPr>
        <p:txBody>
          <a:bodyPr bIns="0" lIns="0" rIns="0" tIns="0" wrap="none"/>
          <a:p>
            <a:endParaRPr/>
          </a:p>
        </p:txBody>
      </p:sp>
    </p:spTree>
  </p:cSld>
</p:sldLayout>
</file>

<file path=ppt/slideLayouts/slideLayout52.xml><?xml version="1.0" encoding="utf-8"?>
<p:sldLayout xmlns:a="http://schemas.openxmlformats.org/drawingml/2006/main" xmlns:p="http://schemas.openxmlformats.org/presentationml/2006/main" xmlns:r="http://schemas.openxmlformats.org/officeDocument/2006/relationships" preserve="1" type="twoObj">
  <p:cSld name="Title, 2 Content">
    <p:spTree>
      <p:nvGrpSpPr>
        <p:cNvPr id="1" name=""/>
        <p:cNvGrpSpPr/>
        <p:nvPr/>
      </p:nvGrpSpPr>
      <p:grpSpPr>
        <a:xfrm>
          <a:off x="0" y="0"/>
          <a:ext cx="0" cy="0"/>
          <a:chOff x="0" y="0"/>
          <a:chExt cx="0" cy="0"/>
        </a:xfrm>
      </p:grpSpPr>
      <p:sp>
        <p:nvSpPr>
          <p:cNvPr id="161"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162" name="PlaceHolder 2"/>
          <p:cNvSpPr>
            <a:spLocks noGrp="1"/>
          </p:cNvSpPr>
          <p:nvPr>
            <p:ph type="body"/>
          </p:nvPr>
        </p:nvSpPr>
        <p:spPr>
          <a:xfrm>
            <a:off x="360360" y="1957320"/>
            <a:ext cx="4556880" cy="4970160"/>
          </a:xfrm>
          <a:prstGeom prst="rect">
            <a:avLst/>
          </a:prstGeom>
        </p:spPr>
        <p:txBody>
          <a:bodyPr bIns="0" lIns="0" rIns="0" tIns="0" wrap="none"/>
          <a:p>
            <a:endParaRPr/>
          </a:p>
        </p:txBody>
      </p:sp>
      <p:sp>
        <p:nvSpPr>
          <p:cNvPr id="163" name="PlaceHolder 3"/>
          <p:cNvSpPr>
            <a:spLocks noGrp="1"/>
          </p:cNvSpPr>
          <p:nvPr>
            <p:ph type="body"/>
          </p:nvPr>
        </p:nvSpPr>
        <p:spPr>
          <a:xfrm>
            <a:off x="5145120" y="1957320"/>
            <a:ext cx="4556880" cy="4970160"/>
          </a:xfrm>
          <a:prstGeom prst="rect">
            <a:avLst/>
          </a:prstGeom>
        </p:spPr>
        <p:txBody>
          <a:bodyPr bIns="0" lIns="0" rIns="0" tIns="0" wrap="none"/>
          <a:p>
            <a:endParaRPr/>
          </a:p>
        </p:txBody>
      </p:sp>
    </p:spTree>
  </p:cSld>
</p:sldLayout>
</file>

<file path=ppt/slideLayouts/slideLayout53.xml><?xml version="1.0" encoding="utf-8"?>
<p:sldLayout xmlns:a="http://schemas.openxmlformats.org/drawingml/2006/main" xmlns:p="http://schemas.openxmlformats.org/presentationml/2006/main" xmlns:r="http://schemas.openxmlformats.org/officeDocument/2006/relationships" preserve="1" type="titleOnly">
  <p:cSld name="Title Only">
    <p:spTree>
      <p:nvGrpSpPr>
        <p:cNvPr id="1" name=""/>
        <p:cNvGrpSpPr/>
        <p:nvPr/>
      </p:nvGrpSpPr>
      <p:grpSpPr>
        <a:xfrm>
          <a:off x="0" y="0"/>
          <a:ext cx="0" cy="0"/>
          <a:chOff x="0" y="0"/>
          <a:chExt cx="0" cy="0"/>
        </a:xfrm>
      </p:grpSpPr>
      <p:sp>
        <p:nvSpPr>
          <p:cNvPr id="164"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Tree>
  </p:cSld>
</p:sldLayout>
</file>

<file path=ppt/slideLayouts/slideLayout54.xml><?xml version="1.0" encoding="utf-8"?>
<p:sldLayout xmlns:a="http://schemas.openxmlformats.org/drawingml/2006/main" xmlns:p="http://schemas.openxmlformats.org/presentationml/2006/main" xmlns:r="http://schemas.openxmlformats.org/officeDocument/2006/relationships" preserve="1" type="objOnly">
  <p:cSld name="Centered Text">
    <p:spTree>
      <p:nvGrpSpPr>
        <p:cNvPr id="1" name=""/>
        <p:cNvGrpSpPr/>
        <p:nvPr/>
      </p:nvGrpSpPr>
      <p:grpSpPr>
        <a:xfrm>
          <a:off x="0" y="0"/>
          <a:ext cx="0" cy="0"/>
          <a:chOff x="0" y="0"/>
          <a:chExt cx="0" cy="0"/>
        </a:xfrm>
      </p:grpSpPr>
      <p:sp>
        <p:nvSpPr>
          <p:cNvPr id="165" name="PlaceHolder 1"/>
          <p:cNvSpPr>
            <a:spLocks noGrp="1"/>
          </p:cNvSpPr>
          <p:nvPr>
            <p:ph type="subTitle"/>
          </p:nvPr>
        </p:nvSpPr>
        <p:spPr>
          <a:xfrm>
            <a:off x="360360" y="720720"/>
            <a:ext cx="9338760" cy="6206760"/>
          </a:xfrm>
          <a:prstGeom prst="rect">
            <a:avLst/>
          </a:prstGeom>
        </p:spPr>
        <p:txBody>
          <a:bodyPr anchor="ctr" bIns="0" lIns="0" rIns="0" tIns="0" wrap="none"/>
          <a:p>
            <a:pPr algn="ctr"/>
            <a:endParaRPr/>
          </a:p>
        </p:txBody>
      </p:sp>
    </p:spTree>
  </p:cSld>
</p:sldLayout>
</file>

<file path=ppt/slideLayouts/slideLayout55.xml><?xml version="1.0" encoding="utf-8"?>
<p:sldLayout xmlns:a="http://schemas.openxmlformats.org/drawingml/2006/main" xmlns:p="http://schemas.openxmlformats.org/presentationml/2006/main" xmlns:r="http://schemas.openxmlformats.org/officeDocument/2006/relationships" preserve="1" type="twoObjAndObj">
  <p:cSld name="Title, 2 Content and Content">
    <p:spTree>
      <p:nvGrpSpPr>
        <p:cNvPr id="1" name=""/>
        <p:cNvGrpSpPr/>
        <p:nvPr/>
      </p:nvGrpSpPr>
      <p:grpSpPr>
        <a:xfrm>
          <a:off x="0" y="0"/>
          <a:ext cx="0" cy="0"/>
          <a:chOff x="0" y="0"/>
          <a:chExt cx="0" cy="0"/>
        </a:xfrm>
      </p:grpSpPr>
      <p:sp>
        <p:nvSpPr>
          <p:cNvPr id="166"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167" name="PlaceHolder 2"/>
          <p:cNvSpPr>
            <a:spLocks noGrp="1"/>
          </p:cNvSpPr>
          <p:nvPr>
            <p:ph type="body"/>
          </p:nvPr>
        </p:nvSpPr>
        <p:spPr>
          <a:xfrm>
            <a:off x="360360" y="1957320"/>
            <a:ext cx="4556880" cy="2370240"/>
          </a:xfrm>
          <a:prstGeom prst="rect">
            <a:avLst/>
          </a:prstGeom>
        </p:spPr>
        <p:txBody>
          <a:bodyPr bIns="0" lIns="0" rIns="0" tIns="0" wrap="none"/>
          <a:p>
            <a:endParaRPr/>
          </a:p>
        </p:txBody>
      </p:sp>
      <p:sp>
        <p:nvSpPr>
          <p:cNvPr id="168" name="PlaceHolder 3"/>
          <p:cNvSpPr>
            <a:spLocks noGrp="1"/>
          </p:cNvSpPr>
          <p:nvPr>
            <p:ph type="body"/>
          </p:nvPr>
        </p:nvSpPr>
        <p:spPr>
          <a:xfrm>
            <a:off x="360360" y="4552920"/>
            <a:ext cx="4556880" cy="2370240"/>
          </a:xfrm>
          <a:prstGeom prst="rect">
            <a:avLst/>
          </a:prstGeom>
        </p:spPr>
        <p:txBody>
          <a:bodyPr bIns="0" lIns="0" rIns="0" tIns="0" wrap="none"/>
          <a:p>
            <a:endParaRPr/>
          </a:p>
        </p:txBody>
      </p:sp>
      <p:sp>
        <p:nvSpPr>
          <p:cNvPr id="169" name="PlaceHolder 4"/>
          <p:cNvSpPr>
            <a:spLocks noGrp="1"/>
          </p:cNvSpPr>
          <p:nvPr>
            <p:ph type="body"/>
          </p:nvPr>
        </p:nvSpPr>
        <p:spPr>
          <a:xfrm>
            <a:off x="5145120" y="1957320"/>
            <a:ext cx="4556880" cy="4970160"/>
          </a:xfrm>
          <a:prstGeom prst="rect">
            <a:avLst/>
          </a:prstGeom>
        </p:spPr>
        <p:txBody>
          <a:bodyPr bIns="0" lIns="0" rIns="0" tIns="0" wrap="none"/>
          <a:p>
            <a:endParaRPr/>
          </a:p>
        </p:txBody>
      </p:sp>
    </p:spTree>
  </p:cSld>
</p:sldLayout>
</file>

<file path=ppt/slideLayouts/slideLayout56.xml><?xml version="1.0" encoding="utf-8"?>
<p:sldLayout xmlns:a="http://schemas.openxmlformats.org/drawingml/2006/main" xmlns:p="http://schemas.openxmlformats.org/presentationml/2006/main" xmlns:r="http://schemas.openxmlformats.org/officeDocument/2006/relationships" preserve="1" type="objAndTwoObj">
  <p:cSld name="Title Content and 2 Content">
    <p:spTree>
      <p:nvGrpSpPr>
        <p:cNvPr id="1" name=""/>
        <p:cNvGrpSpPr/>
        <p:nvPr/>
      </p:nvGrpSpPr>
      <p:grpSpPr>
        <a:xfrm>
          <a:off x="0" y="0"/>
          <a:ext cx="0" cy="0"/>
          <a:chOff x="0" y="0"/>
          <a:chExt cx="0" cy="0"/>
        </a:xfrm>
      </p:grpSpPr>
      <p:sp>
        <p:nvSpPr>
          <p:cNvPr id="170"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171" name="PlaceHolder 2"/>
          <p:cNvSpPr>
            <a:spLocks noGrp="1"/>
          </p:cNvSpPr>
          <p:nvPr>
            <p:ph type="body"/>
          </p:nvPr>
        </p:nvSpPr>
        <p:spPr>
          <a:xfrm>
            <a:off x="360360" y="1957320"/>
            <a:ext cx="4556880" cy="4970160"/>
          </a:xfrm>
          <a:prstGeom prst="rect">
            <a:avLst/>
          </a:prstGeom>
        </p:spPr>
        <p:txBody>
          <a:bodyPr bIns="0" lIns="0" rIns="0" tIns="0" wrap="none"/>
          <a:p>
            <a:endParaRPr/>
          </a:p>
        </p:txBody>
      </p:sp>
      <p:sp>
        <p:nvSpPr>
          <p:cNvPr id="172" name="PlaceHolder 3"/>
          <p:cNvSpPr>
            <a:spLocks noGrp="1"/>
          </p:cNvSpPr>
          <p:nvPr>
            <p:ph type="body"/>
          </p:nvPr>
        </p:nvSpPr>
        <p:spPr>
          <a:xfrm>
            <a:off x="5145120" y="1957320"/>
            <a:ext cx="4556880" cy="2370240"/>
          </a:xfrm>
          <a:prstGeom prst="rect">
            <a:avLst/>
          </a:prstGeom>
        </p:spPr>
        <p:txBody>
          <a:bodyPr bIns="0" lIns="0" rIns="0" tIns="0" wrap="none"/>
          <a:p>
            <a:endParaRPr/>
          </a:p>
        </p:txBody>
      </p:sp>
      <p:sp>
        <p:nvSpPr>
          <p:cNvPr id="173" name="PlaceHolder 4"/>
          <p:cNvSpPr>
            <a:spLocks noGrp="1"/>
          </p:cNvSpPr>
          <p:nvPr>
            <p:ph type="body"/>
          </p:nvPr>
        </p:nvSpPr>
        <p:spPr>
          <a:xfrm>
            <a:off x="5145120" y="4552920"/>
            <a:ext cx="4556880" cy="2370240"/>
          </a:xfrm>
          <a:prstGeom prst="rect">
            <a:avLst/>
          </a:prstGeom>
        </p:spPr>
        <p:txBody>
          <a:bodyPr bIns="0" lIns="0" rIns="0" tIns="0" wrap="none"/>
          <a:p>
            <a:endParaRPr/>
          </a:p>
        </p:txBody>
      </p:sp>
    </p:spTree>
  </p:cSld>
</p:sldLayout>
</file>

<file path=ppt/slideLayouts/slideLayout57.xml><?xml version="1.0" encoding="utf-8"?>
<p:sldLayout xmlns:a="http://schemas.openxmlformats.org/drawingml/2006/main" xmlns:p="http://schemas.openxmlformats.org/presentationml/2006/main" xmlns:r="http://schemas.openxmlformats.org/officeDocument/2006/relationships" preserve="1" type="twoObjOverTx">
  <p:cSld name="Title, 2 Content over Content">
    <p:spTree>
      <p:nvGrpSpPr>
        <p:cNvPr id="1" name=""/>
        <p:cNvGrpSpPr/>
        <p:nvPr/>
      </p:nvGrpSpPr>
      <p:grpSpPr>
        <a:xfrm>
          <a:off x="0" y="0"/>
          <a:ext cx="0" cy="0"/>
          <a:chOff x="0" y="0"/>
          <a:chExt cx="0" cy="0"/>
        </a:xfrm>
      </p:grpSpPr>
      <p:sp>
        <p:nvSpPr>
          <p:cNvPr id="174"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175" name="PlaceHolder 2"/>
          <p:cNvSpPr>
            <a:spLocks noGrp="1"/>
          </p:cNvSpPr>
          <p:nvPr>
            <p:ph type="body"/>
          </p:nvPr>
        </p:nvSpPr>
        <p:spPr>
          <a:xfrm>
            <a:off x="360360" y="1957320"/>
            <a:ext cx="4556880" cy="2370240"/>
          </a:xfrm>
          <a:prstGeom prst="rect">
            <a:avLst/>
          </a:prstGeom>
        </p:spPr>
        <p:txBody>
          <a:bodyPr bIns="0" lIns="0" rIns="0" tIns="0" wrap="none"/>
          <a:p>
            <a:endParaRPr/>
          </a:p>
        </p:txBody>
      </p:sp>
      <p:sp>
        <p:nvSpPr>
          <p:cNvPr id="176" name="PlaceHolder 3"/>
          <p:cNvSpPr>
            <a:spLocks noGrp="1"/>
          </p:cNvSpPr>
          <p:nvPr>
            <p:ph type="body"/>
          </p:nvPr>
        </p:nvSpPr>
        <p:spPr>
          <a:xfrm>
            <a:off x="5145120" y="1957320"/>
            <a:ext cx="4556880" cy="2370240"/>
          </a:xfrm>
          <a:prstGeom prst="rect">
            <a:avLst/>
          </a:prstGeom>
        </p:spPr>
        <p:txBody>
          <a:bodyPr bIns="0" lIns="0" rIns="0" tIns="0" wrap="none"/>
          <a:p>
            <a:endParaRPr/>
          </a:p>
        </p:txBody>
      </p:sp>
      <p:sp>
        <p:nvSpPr>
          <p:cNvPr id="177" name="PlaceHolder 4"/>
          <p:cNvSpPr>
            <a:spLocks noGrp="1"/>
          </p:cNvSpPr>
          <p:nvPr>
            <p:ph type="body"/>
          </p:nvPr>
        </p:nvSpPr>
        <p:spPr>
          <a:xfrm>
            <a:off x="360360" y="4552920"/>
            <a:ext cx="9338040" cy="2370240"/>
          </a:xfrm>
          <a:prstGeom prst="rect">
            <a:avLst/>
          </a:prstGeom>
        </p:spPr>
        <p:txBody>
          <a:bodyPr bIns="0" lIns="0" rIns="0" tIns="0" wrap="none"/>
          <a:p>
            <a:endParaRPr/>
          </a:p>
        </p:txBody>
      </p:sp>
    </p:spTree>
  </p:cSld>
</p:sldLayout>
</file>

<file path=ppt/slideLayouts/slideLayout58.xml><?xml version="1.0" encoding="utf-8"?>
<p:sldLayout xmlns:a="http://schemas.openxmlformats.org/drawingml/2006/main" xmlns:p="http://schemas.openxmlformats.org/presentationml/2006/main" xmlns:r="http://schemas.openxmlformats.org/officeDocument/2006/relationships" preserve="1" type="objOverTx">
  <p:cSld name="Title, Content over Content">
    <p:spTree>
      <p:nvGrpSpPr>
        <p:cNvPr id="1" name=""/>
        <p:cNvGrpSpPr/>
        <p:nvPr/>
      </p:nvGrpSpPr>
      <p:grpSpPr>
        <a:xfrm>
          <a:off x="0" y="0"/>
          <a:ext cx="0" cy="0"/>
          <a:chOff x="0" y="0"/>
          <a:chExt cx="0" cy="0"/>
        </a:xfrm>
      </p:grpSpPr>
      <p:sp>
        <p:nvSpPr>
          <p:cNvPr id="178"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179" name="PlaceHolder 2"/>
          <p:cNvSpPr>
            <a:spLocks noGrp="1"/>
          </p:cNvSpPr>
          <p:nvPr>
            <p:ph type="body"/>
          </p:nvPr>
        </p:nvSpPr>
        <p:spPr>
          <a:xfrm>
            <a:off x="360360" y="1957320"/>
            <a:ext cx="9338760" cy="2370240"/>
          </a:xfrm>
          <a:prstGeom prst="rect">
            <a:avLst/>
          </a:prstGeom>
        </p:spPr>
        <p:txBody>
          <a:bodyPr bIns="0" lIns="0" rIns="0" tIns="0" wrap="none"/>
          <a:p>
            <a:endParaRPr/>
          </a:p>
        </p:txBody>
      </p:sp>
      <p:sp>
        <p:nvSpPr>
          <p:cNvPr id="180" name="PlaceHolder 3"/>
          <p:cNvSpPr>
            <a:spLocks noGrp="1"/>
          </p:cNvSpPr>
          <p:nvPr>
            <p:ph type="body"/>
          </p:nvPr>
        </p:nvSpPr>
        <p:spPr>
          <a:xfrm>
            <a:off x="360360" y="4552920"/>
            <a:ext cx="9338760" cy="2370240"/>
          </a:xfrm>
          <a:prstGeom prst="rect">
            <a:avLst/>
          </a:prstGeom>
        </p:spPr>
        <p:txBody>
          <a:bodyPr bIns="0" lIns="0" rIns="0" tIns="0" wrap="none"/>
          <a:p>
            <a:endParaRPr/>
          </a:p>
        </p:txBody>
      </p:sp>
    </p:spTree>
  </p:cSld>
</p:sldLayout>
</file>

<file path=ppt/slideLayouts/slideLayout59.xml><?xml version="1.0" encoding="utf-8"?>
<p:sldLayout xmlns:a="http://schemas.openxmlformats.org/drawingml/2006/main" xmlns:p="http://schemas.openxmlformats.org/presentationml/2006/main" xmlns:r="http://schemas.openxmlformats.org/officeDocument/2006/relationships" preserve="1" type="fourObj">
  <p:cSld name="Title, 4 Content">
    <p:spTree>
      <p:nvGrpSpPr>
        <p:cNvPr id="1" name=""/>
        <p:cNvGrpSpPr/>
        <p:nvPr/>
      </p:nvGrpSpPr>
      <p:grpSpPr>
        <a:xfrm>
          <a:off x="0" y="0"/>
          <a:ext cx="0" cy="0"/>
          <a:chOff x="0" y="0"/>
          <a:chExt cx="0" cy="0"/>
        </a:xfrm>
      </p:grpSpPr>
      <p:sp>
        <p:nvSpPr>
          <p:cNvPr id="181"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182" name="PlaceHolder 2"/>
          <p:cNvSpPr>
            <a:spLocks noGrp="1"/>
          </p:cNvSpPr>
          <p:nvPr>
            <p:ph type="body"/>
          </p:nvPr>
        </p:nvSpPr>
        <p:spPr>
          <a:xfrm>
            <a:off x="360360" y="1957320"/>
            <a:ext cx="4556880" cy="2370240"/>
          </a:xfrm>
          <a:prstGeom prst="rect">
            <a:avLst/>
          </a:prstGeom>
        </p:spPr>
        <p:txBody>
          <a:bodyPr bIns="0" lIns="0" rIns="0" tIns="0" wrap="none"/>
          <a:p>
            <a:endParaRPr/>
          </a:p>
        </p:txBody>
      </p:sp>
      <p:sp>
        <p:nvSpPr>
          <p:cNvPr id="183" name="PlaceHolder 3"/>
          <p:cNvSpPr>
            <a:spLocks noGrp="1"/>
          </p:cNvSpPr>
          <p:nvPr>
            <p:ph type="body"/>
          </p:nvPr>
        </p:nvSpPr>
        <p:spPr>
          <a:xfrm>
            <a:off x="5145120" y="1957320"/>
            <a:ext cx="4556880" cy="2370240"/>
          </a:xfrm>
          <a:prstGeom prst="rect">
            <a:avLst/>
          </a:prstGeom>
        </p:spPr>
        <p:txBody>
          <a:bodyPr bIns="0" lIns="0" rIns="0" tIns="0" wrap="none"/>
          <a:p>
            <a:endParaRPr/>
          </a:p>
        </p:txBody>
      </p:sp>
      <p:sp>
        <p:nvSpPr>
          <p:cNvPr id="184" name="PlaceHolder 4"/>
          <p:cNvSpPr>
            <a:spLocks noGrp="1"/>
          </p:cNvSpPr>
          <p:nvPr>
            <p:ph type="body"/>
          </p:nvPr>
        </p:nvSpPr>
        <p:spPr>
          <a:xfrm>
            <a:off x="5145120" y="4552920"/>
            <a:ext cx="4556880" cy="2370240"/>
          </a:xfrm>
          <a:prstGeom prst="rect">
            <a:avLst/>
          </a:prstGeom>
        </p:spPr>
        <p:txBody>
          <a:bodyPr bIns="0" lIns="0" rIns="0" tIns="0" wrap="none"/>
          <a:p>
            <a:endParaRPr/>
          </a:p>
        </p:txBody>
      </p:sp>
      <p:sp>
        <p:nvSpPr>
          <p:cNvPr id="185" name="PlaceHolder 5"/>
          <p:cNvSpPr>
            <a:spLocks noGrp="1"/>
          </p:cNvSpPr>
          <p:nvPr>
            <p:ph type="body"/>
          </p:nvPr>
        </p:nvSpPr>
        <p:spPr>
          <a:xfrm>
            <a:off x="360360" y="4552920"/>
            <a:ext cx="4556880" cy="2370240"/>
          </a:xfrm>
          <a:prstGeom prst="rect">
            <a:avLst/>
          </a:prstGeom>
        </p:spPr>
        <p:txBody>
          <a:bodyPr bIns="0" lIns="0" rIns="0" tIns="0" wrap="none"/>
          <a:p>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preserve="1" type="objOnly">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360360" y="720720"/>
            <a:ext cx="9338760" cy="6206760"/>
          </a:xfrm>
          <a:prstGeom prst="rect">
            <a:avLst/>
          </a:prstGeom>
        </p:spPr>
        <p:txBody>
          <a:bodyPr anchor="ctr" bIns="0" lIns="0" rIns="0" tIns="0" wrap="none"/>
          <a:p>
            <a:pPr algn="ctr"/>
            <a:endParaRPr/>
          </a:p>
        </p:txBody>
      </p:sp>
    </p:spTree>
  </p:cSld>
</p:sldLayout>
</file>

<file path=ppt/slideLayouts/slideLayout60.xml><?xml version="1.0" encoding="utf-8"?>
<p:sldLayout xmlns:a="http://schemas.openxmlformats.org/drawingml/2006/main" xmlns:p="http://schemas.openxmlformats.org/presentationml/2006/main" xmlns:r="http://schemas.openxmlformats.org/officeDocument/2006/relationships" preserve="1" type="blank">
  <p:cSld name="Title, 6 Content">
    <p:spTree>
      <p:nvGrpSpPr>
        <p:cNvPr id="1" name=""/>
        <p:cNvGrpSpPr/>
        <p:nvPr/>
      </p:nvGrpSpPr>
      <p:grpSpPr>
        <a:xfrm>
          <a:off x="0" y="0"/>
          <a:ext cx="0" cy="0"/>
          <a:chOff x="0" y="0"/>
          <a:chExt cx="0" cy="0"/>
        </a:xfrm>
      </p:grpSpPr>
      <p:sp>
        <p:nvSpPr>
          <p:cNvPr id="186"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187" name="PlaceHolder 2"/>
          <p:cNvSpPr>
            <a:spLocks noGrp="1"/>
          </p:cNvSpPr>
          <p:nvPr>
            <p:ph type="body"/>
          </p:nvPr>
        </p:nvSpPr>
        <p:spPr>
          <a:xfrm>
            <a:off x="360360" y="1957320"/>
            <a:ext cx="4556880" cy="2370240"/>
          </a:xfrm>
          <a:prstGeom prst="rect">
            <a:avLst/>
          </a:prstGeom>
        </p:spPr>
        <p:txBody>
          <a:bodyPr bIns="0" lIns="0" rIns="0" tIns="0" wrap="none"/>
          <a:p>
            <a:endParaRPr/>
          </a:p>
        </p:txBody>
      </p:sp>
      <p:sp>
        <p:nvSpPr>
          <p:cNvPr id="188" name="PlaceHolder 3"/>
          <p:cNvSpPr>
            <a:spLocks noGrp="1"/>
          </p:cNvSpPr>
          <p:nvPr>
            <p:ph type="body"/>
          </p:nvPr>
        </p:nvSpPr>
        <p:spPr>
          <a:xfrm>
            <a:off x="5145120" y="1957320"/>
            <a:ext cx="4556880" cy="2370240"/>
          </a:xfrm>
          <a:prstGeom prst="rect">
            <a:avLst/>
          </a:prstGeom>
        </p:spPr>
        <p:txBody>
          <a:bodyPr bIns="0" lIns="0" rIns="0" tIns="0" wrap="none"/>
          <a:p>
            <a:endParaRPr/>
          </a:p>
        </p:txBody>
      </p:sp>
    </p:spTree>
  </p:cSld>
</p:sldLayout>
</file>

<file path=ppt/slideLayouts/slideLayout61.xml><?xml version="1.0" encoding="utf-8"?>
<p:sldLayout xmlns:a="http://schemas.openxmlformats.org/drawingml/2006/main" xmlns:p="http://schemas.openxmlformats.org/presentationml/2006/main" xmlns:r="http://schemas.openxmlformats.org/officeDocument/2006/relationships" preserve="1" type="blank">
  <p:cSld name="Blank Slide">
    <p:spTree>
      <p:nvGrpSpPr>
        <p:cNvPr id="1" name=""/>
        <p:cNvGrpSpPr/>
        <p:nvPr/>
      </p:nvGrpSpPr>
      <p:grpSpPr>
        <a:xfrm>
          <a:off x="0" y="0"/>
          <a:ext cx="0" cy="0"/>
          <a:chOff x="0" y="0"/>
          <a:chExt cx="0" cy="0"/>
        </a:xfrm>
      </p:grpSpPr>
    </p:spTree>
  </p:cSld>
</p:sldLayout>
</file>

<file path=ppt/slideLayouts/slideLayout62.xml><?xml version="1.0" encoding="utf-8"?>
<p:sldLayout xmlns:a="http://schemas.openxmlformats.org/drawingml/2006/main" xmlns:p="http://schemas.openxmlformats.org/presentationml/2006/main" xmlns:r="http://schemas.openxmlformats.org/officeDocument/2006/relationships" preserve="1" type="tx">
  <p:cSld name="Title Slide">
    <p:spTree>
      <p:nvGrpSpPr>
        <p:cNvPr id="1" name=""/>
        <p:cNvGrpSpPr/>
        <p:nvPr/>
      </p:nvGrpSpPr>
      <p:grpSpPr>
        <a:xfrm>
          <a:off x="0" y="0"/>
          <a:ext cx="0" cy="0"/>
          <a:chOff x="0" y="0"/>
          <a:chExt cx="0" cy="0"/>
        </a:xfrm>
      </p:grpSpPr>
      <p:sp>
        <p:nvSpPr>
          <p:cNvPr id="194"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195" name="PlaceHolder 2"/>
          <p:cNvSpPr>
            <a:spLocks noGrp="1"/>
          </p:cNvSpPr>
          <p:nvPr>
            <p:ph type="subTitle"/>
          </p:nvPr>
        </p:nvSpPr>
        <p:spPr>
          <a:xfrm>
            <a:off x="360360" y="1957320"/>
            <a:ext cx="9338760" cy="4970520"/>
          </a:xfrm>
          <a:prstGeom prst="rect">
            <a:avLst/>
          </a:prstGeom>
        </p:spPr>
        <p:txBody>
          <a:bodyPr anchor="ctr" bIns="0" lIns="0" rIns="0" tIns="0" wrap="none"/>
          <a:p>
            <a:pPr algn="ctr"/>
            <a:endParaRPr/>
          </a:p>
        </p:txBody>
      </p:sp>
    </p:spTree>
  </p:cSld>
</p:sldLayout>
</file>

<file path=ppt/slideLayouts/slideLayout63.xml><?xml version="1.0" encoding="utf-8"?>
<p:sldLayout xmlns:a="http://schemas.openxmlformats.org/drawingml/2006/main" xmlns:p="http://schemas.openxmlformats.org/presentationml/2006/main" xmlns:r="http://schemas.openxmlformats.org/officeDocument/2006/relationships" preserve="1" type="obj">
  <p:cSld name="Title, Content">
    <p:spTree>
      <p:nvGrpSpPr>
        <p:cNvPr id="1" name=""/>
        <p:cNvGrpSpPr/>
        <p:nvPr/>
      </p:nvGrpSpPr>
      <p:grpSpPr>
        <a:xfrm>
          <a:off x="0" y="0"/>
          <a:ext cx="0" cy="0"/>
          <a:chOff x="0" y="0"/>
          <a:chExt cx="0" cy="0"/>
        </a:xfrm>
      </p:grpSpPr>
      <p:sp>
        <p:nvSpPr>
          <p:cNvPr id="196"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197" name="PlaceHolder 2"/>
          <p:cNvSpPr>
            <a:spLocks noGrp="1"/>
          </p:cNvSpPr>
          <p:nvPr>
            <p:ph type="body"/>
          </p:nvPr>
        </p:nvSpPr>
        <p:spPr>
          <a:xfrm>
            <a:off x="360360" y="1957320"/>
            <a:ext cx="9338760" cy="4970160"/>
          </a:xfrm>
          <a:prstGeom prst="rect">
            <a:avLst/>
          </a:prstGeom>
        </p:spPr>
        <p:txBody>
          <a:bodyPr bIns="0" lIns="0" rIns="0" tIns="0" wrap="none"/>
          <a:p>
            <a:endParaRPr/>
          </a:p>
        </p:txBody>
      </p:sp>
    </p:spTree>
  </p:cSld>
</p:sldLayout>
</file>

<file path=ppt/slideLayouts/slideLayout64.xml><?xml version="1.0" encoding="utf-8"?>
<p:sldLayout xmlns:a="http://schemas.openxmlformats.org/drawingml/2006/main" xmlns:p="http://schemas.openxmlformats.org/presentationml/2006/main" xmlns:r="http://schemas.openxmlformats.org/officeDocument/2006/relationships" preserve="1" type="twoObj">
  <p:cSld name="Title, 2 Content">
    <p:spTree>
      <p:nvGrpSpPr>
        <p:cNvPr id="1" name=""/>
        <p:cNvGrpSpPr/>
        <p:nvPr/>
      </p:nvGrpSpPr>
      <p:grpSpPr>
        <a:xfrm>
          <a:off x="0" y="0"/>
          <a:ext cx="0" cy="0"/>
          <a:chOff x="0" y="0"/>
          <a:chExt cx="0" cy="0"/>
        </a:xfrm>
      </p:grpSpPr>
      <p:sp>
        <p:nvSpPr>
          <p:cNvPr id="198"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199" name="PlaceHolder 2"/>
          <p:cNvSpPr>
            <a:spLocks noGrp="1"/>
          </p:cNvSpPr>
          <p:nvPr>
            <p:ph type="body"/>
          </p:nvPr>
        </p:nvSpPr>
        <p:spPr>
          <a:xfrm>
            <a:off x="360360" y="1957320"/>
            <a:ext cx="4556880" cy="4970160"/>
          </a:xfrm>
          <a:prstGeom prst="rect">
            <a:avLst/>
          </a:prstGeom>
        </p:spPr>
        <p:txBody>
          <a:bodyPr bIns="0" lIns="0" rIns="0" tIns="0" wrap="none"/>
          <a:p>
            <a:endParaRPr/>
          </a:p>
        </p:txBody>
      </p:sp>
      <p:sp>
        <p:nvSpPr>
          <p:cNvPr id="200" name="PlaceHolder 3"/>
          <p:cNvSpPr>
            <a:spLocks noGrp="1"/>
          </p:cNvSpPr>
          <p:nvPr>
            <p:ph type="body"/>
          </p:nvPr>
        </p:nvSpPr>
        <p:spPr>
          <a:xfrm>
            <a:off x="5145120" y="1957320"/>
            <a:ext cx="4556880" cy="4970160"/>
          </a:xfrm>
          <a:prstGeom prst="rect">
            <a:avLst/>
          </a:prstGeom>
        </p:spPr>
        <p:txBody>
          <a:bodyPr bIns="0" lIns="0" rIns="0" tIns="0" wrap="none"/>
          <a:p>
            <a:endParaRPr/>
          </a:p>
        </p:txBody>
      </p:sp>
    </p:spTree>
  </p:cSld>
</p:sldLayout>
</file>

<file path=ppt/slideLayouts/slideLayout65.xml><?xml version="1.0" encoding="utf-8"?>
<p:sldLayout xmlns:a="http://schemas.openxmlformats.org/drawingml/2006/main" xmlns:p="http://schemas.openxmlformats.org/presentationml/2006/main" xmlns:r="http://schemas.openxmlformats.org/officeDocument/2006/relationships" preserve="1" type="titleOnly">
  <p:cSld name="Title Only">
    <p:spTree>
      <p:nvGrpSpPr>
        <p:cNvPr id="1" name=""/>
        <p:cNvGrpSpPr/>
        <p:nvPr/>
      </p:nvGrpSpPr>
      <p:grpSpPr>
        <a:xfrm>
          <a:off x="0" y="0"/>
          <a:ext cx="0" cy="0"/>
          <a:chOff x="0" y="0"/>
          <a:chExt cx="0" cy="0"/>
        </a:xfrm>
      </p:grpSpPr>
      <p:sp>
        <p:nvSpPr>
          <p:cNvPr id="201"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Tree>
  </p:cSld>
</p:sldLayout>
</file>

<file path=ppt/slideLayouts/slideLayout66.xml><?xml version="1.0" encoding="utf-8"?>
<p:sldLayout xmlns:a="http://schemas.openxmlformats.org/drawingml/2006/main" xmlns:p="http://schemas.openxmlformats.org/presentationml/2006/main" xmlns:r="http://schemas.openxmlformats.org/officeDocument/2006/relationships" preserve="1" type="objOnly">
  <p:cSld name="Centered Text">
    <p:spTree>
      <p:nvGrpSpPr>
        <p:cNvPr id="1" name=""/>
        <p:cNvGrpSpPr/>
        <p:nvPr/>
      </p:nvGrpSpPr>
      <p:grpSpPr>
        <a:xfrm>
          <a:off x="0" y="0"/>
          <a:ext cx="0" cy="0"/>
          <a:chOff x="0" y="0"/>
          <a:chExt cx="0" cy="0"/>
        </a:xfrm>
      </p:grpSpPr>
      <p:sp>
        <p:nvSpPr>
          <p:cNvPr id="202" name="PlaceHolder 1"/>
          <p:cNvSpPr>
            <a:spLocks noGrp="1"/>
          </p:cNvSpPr>
          <p:nvPr>
            <p:ph type="subTitle"/>
          </p:nvPr>
        </p:nvSpPr>
        <p:spPr>
          <a:xfrm>
            <a:off x="360360" y="720720"/>
            <a:ext cx="9338760" cy="6206760"/>
          </a:xfrm>
          <a:prstGeom prst="rect">
            <a:avLst/>
          </a:prstGeom>
        </p:spPr>
        <p:txBody>
          <a:bodyPr anchor="ctr" bIns="0" lIns="0" rIns="0" tIns="0" wrap="none"/>
          <a:p>
            <a:pPr algn="ctr"/>
            <a:endParaRPr/>
          </a:p>
        </p:txBody>
      </p:sp>
    </p:spTree>
  </p:cSld>
</p:sldLayout>
</file>

<file path=ppt/slideLayouts/slideLayout67.xml><?xml version="1.0" encoding="utf-8"?>
<p:sldLayout xmlns:a="http://schemas.openxmlformats.org/drawingml/2006/main" xmlns:p="http://schemas.openxmlformats.org/presentationml/2006/main" xmlns:r="http://schemas.openxmlformats.org/officeDocument/2006/relationships" preserve="1" type="twoObjAndObj">
  <p:cSld name="Title, 2 Content and Content">
    <p:spTree>
      <p:nvGrpSpPr>
        <p:cNvPr id="1" name=""/>
        <p:cNvGrpSpPr/>
        <p:nvPr/>
      </p:nvGrpSpPr>
      <p:grpSpPr>
        <a:xfrm>
          <a:off x="0" y="0"/>
          <a:ext cx="0" cy="0"/>
          <a:chOff x="0" y="0"/>
          <a:chExt cx="0" cy="0"/>
        </a:xfrm>
      </p:grpSpPr>
      <p:sp>
        <p:nvSpPr>
          <p:cNvPr id="203"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204" name="PlaceHolder 2"/>
          <p:cNvSpPr>
            <a:spLocks noGrp="1"/>
          </p:cNvSpPr>
          <p:nvPr>
            <p:ph type="body"/>
          </p:nvPr>
        </p:nvSpPr>
        <p:spPr>
          <a:xfrm>
            <a:off x="360360" y="1957320"/>
            <a:ext cx="4556880" cy="2370240"/>
          </a:xfrm>
          <a:prstGeom prst="rect">
            <a:avLst/>
          </a:prstGeom>
        </p:spPr>
        <p:txBody>
          <a:bodyPr bIns="0" lIns="0" rIns="0" tIns="0" wrap="none"/>
          <a:p>
            <a:endParaRPr/>
          </a:p>
        </p:txBody>
      </p:sp>
      <p:sp>
        <p:nvSpPr>
          <p:cNvPr id="205" name="PlaceHolder 3"/>
          <p:cNvSpPr>
            <a:spLocks noGrp="1"/>
          </p:cNvSpPr>
          <p:nvPr>
            <p:ph type="body"/>
          </p:nvPr>
        </p:nvSpPr>
        <p:spPr>
          <a:xfrm>
            <a:off x="360360" y="4552920"/>
            <a:ext cx="4556880" cy="2370240"/>
          </a:xfrm>
          <a:prstGeom prst="rect">
            <a:avLst/>
          </a:prstGeom>
        </p:spPr>
        <p:txBody>
          <a:bodyPr bIns="0" lIns="0" rIns="0" tIns="0" wrap="none"/>
          <a:p>
            <a:endParaRPr/>
          </a:p>
        </p:txBody>
      </p:sp>
      <p:sp>
        <p:nvSpPr>
          <p:cNvPr id="206" name="PlaceHolder 4"/>
          <p:cNvSpPr>
            <a:spLocks noGrp="1"/>
          </p:cNvSpPr>
          <p:nvPr>
            <p:ph type="body"/>
          </p:nvPr>
        </p:nvSpPr>
        <p:spPr>
          <a:xfrm>
            <a:off x="5145120" y="1957320"/>
            <a:ext cx="4556880" cy="4970160"/>
          </a:xfrm>
          <a:prstGeom prst="rect">
            <a:avLst/>
          </a:prstGeom>
        </p:spPr>
        <p:txBody>
          <a:bodyPr bIns="0" lIns="0" rIns="0" tIns="0" wrap="none"/>
          <a:p>
            <a:endParaRPr/>
          </a:p>
        </p:txBody>
      </p:sp>
    </p:spTree>
  </p:cSld>
</p:sldLayout>
</file>

<file path=ppt/slideLayouts/slideLayout68.xml><?xml version="1.0" encoding="utf-8"?>
<p:sldLayout xmlns:a="http://schemas.openxmlformats.org/drawingml/2006/main" xmlns:p="http://schemas.openxmlformats.org/presentationml/2006/main" xmlns:r="http://schemas.openxmlformats.org/officeDocument/2006/relationships" preserve="1" type="objAndTwoObj">
  <p:cSld name="Title Content and 2 Content">
    <p:spTree>
      <p:nvGrpSpPr>
        <p:cNvPr id="1" name=""/>
        <p:cNvGrpSpPr/>
        <p:nvPr/>
      </p:nvGrpSpPr>
      <p:grpSpPr>
        <a:xfrm>
          <a:off x="0" y="0"/>
          <a:ext cx="0" cy="0"/>
          <a:chOff x="0" y="0"/>
          <a:chExt cx="0" cy="0"/>
        </a:xfrm>
      </p:grpSpPr>
      <p:sp>
        <p:nvSpPr>
          <p:cNvPr id="207"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208" name="PlaceHolder 2"/>
          <p:cNvSpPr>
            <a:spLocks noGrp="1"/>
          </p:cNvSpPr>
          <p:nvPr>
            <p:ph type="body"/>
          </p:nvPr>
        </p:nvSpPr>
        <p:spPr>
          <a:xfrm>
            <a:off x="360360" y="1957320"/>
            <a:ext cx="4556880" cy="4970160"/>
          </a:xfrm>
          <a:prstGeom prst="rect">
            <a:avLst/>
          </a:prstGeom>
        </p:spPr>
        <p:txBody>
          <a:bodyPr bIns="0" lIns="0" rIns="0" tIns="0" wrap="none"/>
          <a:p>
            <a:endParaRPr/>
          </a:p>
        </p:txBody>
      </p:sp>
      <p:sp>
        <p:nvSpPr>
          <p:cNvPr id="209" name="PlaceHolder 3"/>
          <p:cNvSpPr>
            <a:spLocks noGrp="1"/>
          </p:cNvSpPr>
          <p:nvPr>
            <p:ph type="body"/>
          </p:nvPr>
        </p:nvSpPr>
        <p:spPr>
          <a:xfrm>
            <a:off x="5145120" y="1957320"/>
            <a:ext cx="4556880" cy="2370240"/>
          </a:xfrm>
          <a:prstGeom prst="rect">
            <a:avLst/>
          </a:prstGeom>
        </p:spPr>
        <p:txBody>
          <a:bodyPr bIns="0" lIns="0" rIns="0" tIns="0" wrap="none"/>
          <a:p>
            <a:endParaRPr/>
          </a:p>
        </p:txBody>
      </p:sp>
      <p:sp>
        <p:nvSpPr>
          <p:cNvPr id="210" name="PlaceHolder 4"/>
          <p:cNvSpPr>
            <a:spLocks noGrp="1"/>
          </p:cNvSpPr>
          <p:nvPr>
            <p:ph type="body"/>
          </p:nvPr>
        </p:nvSpPr>
        <p:spPr>
          <a:xfrm>
            <a:off x="5145120" y="4552920"/>
            <a:ext cx="4556880" cy="2370240"/>
          </a:xfrm>
          <a:prstGeom prst="rect">
            <a:avLst/>
          </a:prstGeom>
        </p:spPr>
        <p:txBody>
          <a:bodyPr bIns="0" lIns="0" rIns="0" tIns="0" wrap="none"/>
          <a:p>
            <a:endParaRPr/>
          </a:p>
        </p:txBody>
      </p:sp>
    </p:spTree>
  </p:cSld>
</p:sldLayout>
</file>

<file path=ppt/slideLayouts/slideLayout69.xml><?xml version="1.0" encoding="utf-8"?>
<p:sldLayout xmlns:a="http://schemas.openxmlformats.org/drawingml/2006/main" xmlns:p="http://schemas.openxmlformats.org/presentationml/2006/main" xmlns:r="http://schemas.openxmlformats.org/officeDocument/2006/relationships" preserve="1" type="twoObjOverTx">
  <p:cSld name="Title, 2 Content over Content">
    <p:spTree>
      <p:nvGrpSpPr>
        <p:cNvPr id="1" name=""/>
        <p:cNvGrpSpPr/>
        <p:nvPr/>
      </p:nvGrpSpPr>
      <p:grpSpPr>
        <a:xfrm>
          <a:off x="0" y="0"/>
          <a:ext cx="0" cy="0"/>
          <a:chOff x="0" y="0"/>
          <a:chExt cx="0" cy="0"/>
        </a:xfrm>
      </p:grpSpPr>
      <p:sp>
        <p:nvSpPr>
          <p:cNvPr id="211"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212" name="PlaceHolder 2"/>
          <p:cNvSpPr>
            <a:spLocks noGrp="1"/>
          </p:cNvSpPr>
          <p:nvPr>
            <p:ph type="body"/>
          </p:nvPr>
        </p:nvSpPr>
        <p:spPr>
          <a:xfrm>
            <a:off x="360360" y="1957320"/>
            <a:ext cx="4556880" cy="2370240"/>
          </a:xfrm>
          <a:prstGeom prst="rect">
            <a:avLst/>
          </a:prstGeom>
        </p:spPr>
        <p:txBody>
          <a:bodyPr bIns="0" lIns="0" rIns="0" tIns="0" wrap="none"/>
          <a:p>
            <a:endParaRPr/>
          </a:p>
        </p:txBody>
      </p:sp>
      <p:sp>
        <p:nvSpPr>
          <p:cNvPr id="213" name="PlaceHolder 3"/>
          <p:cNvSpPr>
            <a:spLocks noGrp="1"/>
          </p:cNvSpPr>
          <p:nvPr>
            <p:ph type="body"/>
          </p:nvPr>
        </p:nvSpPr>
        <p:spPr>
          <a:xfrm>
            <a:off x="5145120" y="1957320"/>
            <a:ext cx="4556880" cy="2370240"/>
          </a:xfrm>
          <a:prstGeom prst="rect">
            <a:avLst/>
          </a:prstGeom>
        </p:spPr>
        <p:txBody>
          <a:bodyPr bIns="0" lIns="0" rIns="0" tIns="0" wrap="none"/>
          <a:p>
            <a:endParaRPr/>
          </a:p>
        </p:txBody>
      </p:sp>
      <p:sp>
        <p:nvSpPr>
          <p:cNvPr id="214" name="PlaceHolder 4"/>
          <p:cNvSpPr>
            <a:spLocks noGrp="1"/>
          </p:cNvSpPr>
          <p:nvPr>
            <p:ph type="body"/>
          </p:nvPr>
        </p:nvSpPr>
        <p:spPr>
          <a:xfrm>
            <a:off x="360360" y="4552920"/>
            <a:ext cx="9338040" cy="2370240"/>
          </a:xfrm>
          <a:prstGeom prst="rect">
            <a:avLst/>
          </a:prstGeom>
        </p:spPr>
        <p:txBody>
          <a:bodyPr bIns="0" lIns="0" rIns="0" tIns="0" wrap="none"/>
          <a:p>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preserve="1" type="twoObjAndObj">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15" name="PlaceHolder 2"/>
          <p:cNvSpPr>
            <a:spLocks noGrp="1"/>
          </p:cNvSpPr>
          <p:nvPr>
            <p:ph type="body"/>
          </p:nvPr>
        </p:nvSpPr>
        <p:spPr>
          <a:xfrm>
            <a:off x="360360" y="1957320"/>
            <a:ext cx="4556880" cy="2370240"/>
          </a:xfrm>
          <a:prstGeom prst="rect">
            <a:avLst/>
          </a:prstGeom>
        </p:spPr>
        <p:txBody>
          <a:bodyPr bIns="0" lIns="0" rIns="0" tIns="0" wrap="none"/>
          <a:p>
            <a:endParaRPr/>
          </a:p>
        </p:txBody>
      </p:sp>
      <p:sp>
        <p:nvSpPr>
          <p:cNvPr id="16" name="PlaceHolder 3"/>
          <p:cNvSpPr>
            <a:spLocks noGrp="1"/>
          </p:cNvSpPr>
          <p:nvPr>
            <p:ph type="body"/>
          </p:nvPr>
        </p:nvSpPr>
        <p:spPr>
          <a:xfrm>
            <a:off x="360360" y="4552920"/>
            <a:ext cx="4556880" cy="2370240"/>
          </a:xfrm>
          <a:prstGeom prst="rect">
            <a:avLst/>
          </a:prstGeom>
        </p:spPr>
        <p:txBody>
          <a:bodyPr bIns="0" lIns="0" rIns="0" tIns="0" wrap="none"/>
          <a:p>
            <a:endParaRPr/>
          </a:p>
        </p:txBody>
      </p:sp>
      <p:sp>
        <p:nvSpPr>
          <p:cNvPr id="17" name="PlaceHolder 4"/>
          <p:cNvSpPr>
            <a:spLocks noGrp="1"/>
          </p:cNvSpPr>
          <p:nvPr>
            <p:ph type="body"/>
          </p:nvPr>
        </p:nvSpPr>
        <p:spPr>
          <a:xfrm>
            <a:off x="5145120" y="1957320"/>
            <a:ext cx="4556880" cy="4970160"/>
          </a:xfrm>
          <a:prstGeom prst="rect">
            <a:avLst/>
          </a:prstGeom>
        </p:spPr>
        <p:txBody>
          <a:bodyPr bIns="0" lIns="0" rIns="0" tIns="0" wrap="none"/>
          <a:p>
            <a:endParaRPr/>
          </a:p>
        </p:txBody>
      </p:sp>
    </p:spTree>
  </p:cSld>
</p:sldLayout>
</file>

<file path=ppt/slideLayouts/slideLayout70.xml><?xml version="1.0" encoding="utf-8"?>
<p:sldLayout xmlns:a="http://schemas.openxmlformats.org/drawingml/2006/main" xmlns:p="http://schemas.openxmlformats.org/presentationml/2006/main" xmlns:r="http://schemas.openxmlformats.org/officeDocument/2006/relationships" preserve="1" type="objOverTx">
  <p:cSld name="Title, Content over Content">
    <p:spTree>
      <p:nvGrpSpPr>
        <p:cNvPr id="1" name=""/>
        <p:cNvGrpSpPr/>
        <p:nvPr/>
      </p:nvGrpSpPr>
      <p:grpSpPr>
        <a:xfrm>
          <a:off x="0" y="0"/>
          <a:ext cx="0" cy="0"/>
          <a:chOff x="0" y="0"/>
          <a:chExt cx="0" cy="0"/>
        </a:xfrm>
      </p:grpSpPr>
      <p:sp>
        <p:nvSpPr>
          <p:cNvPr id="215"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216" name="PlaceHolder 2"/>
          <p:cNvSpPr>
            <a:spLocks noGrp="1"/>
          </p:cNvSpPr>
          <p:nvPr>
            <p:ph type="body"/>
          </p:nvPr>
        </p:nvSpPr>
        <p:spPr>
          <a:xfrm>
            <a:off x="360360" y="1957320"/>
            <a:ext cx="9338760" cy="2370240"/>
          </a:xfrm>
          <a:prstGeom prst="rect">
            <a:avLst/>
          </a:prstGeom>
        </p:spPr>
        <p:txBody>
          <a:bodyPr bIns="0" lIns="0" rIns="0" tIns="0" wrap="none"/>
          <a:p>
            <a:endParaRPr/>
          </a:p>
        </p:txBody>
      </p:sp>
      <p:sp>
        <p:nvSpPr>
          <p:cNvPr id="217" name="PlaceHolder 3"/>
          <p:cNvSpPr>
            <a:spLocks noGrp="1"/>
          </p:cNvSpPr>
          <p:nvPr>
            <p:ph type="body"/>
          </p:nvPr>
        </p:nvSpPr>
        <p:spPr>
          <a:xfrm>
            <a:off x="360360" y="4552920"/>
            <a:ext cx="9338760" cy="2370240"/>
          </a:xfrm>
          <a:prstGeom prst="rect">
            <a:avLst/>
          </a:prstGeom>
        </p:spPr>
        <p:txBody>
          <a:bodyPr bIns="0" lIns="0" rIns="0" tIns="0" wrap="none"/>
          <a:p>
            <a:endParaRPr/>
          </a:p>
        </p:txBody>
      </p:sp>
    </p:spTree>
  </p:cSld>
</p:sldLayout>
</file>

<file path=ppt/slideLayouts/slideLayout71.xml><?xml version="1.0" encoding="utf-8"?>
<p:sldLayout xmlns:a="http://schemas.openxmlformats.org/drawingml/2006/main" xmlns:p="http://schemas.openxmlformats.org/presentationml/2006/main" xmlns:r="http://schemas.openxmlformats.org/officeDocument/2006/relationships" preserve="1" type="fourObj">
  <p:cSld name="Title, 4 Content">
    <p:spTree>
      <p:nvGrpSpPr>
        <p:cNvPr id="1" name=""/>
        <p:cNvGrpSpPr/>
        <p:nvPr/>
      </p:nvGrpSpPr>
      <p:grpSpPr>
        <a:xfrm>
          <a:off x="0" y="0"/>
          <a:ext cx="0" cy="0"/>
          <a:chOff x="0" y="0"/>
          <a:chExt cx="0" cy="0"/>
        </a:xfrm>
      </p:grpSpPr>
      <p:sp>
        <p:nvSpPr>
          <p:cNvPr id="218"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219" name="PlaceHolder 2"/>
          <p:cNvSpPr>
            <a:spLocks noGrp="1"/>
          </p:cNvSpPr>
          <p:nvPr>
            <p:ph type="body"/>
          </p:nvPr>
        </p:nvSpPr>
        <p:spPr>
          <a:xfrm>
            <a:off x="360360" y="1957320"/>
            <a:ext cx="4556880" cy="2370240"/>
          </a:xfrm>
          <a:prstGeom prst="rect">
            <a:avLst/>
          </a:prstGeom>
        </p:spPr>
        <p:txBody>
          <a:bodyPr bIns="0" lIns="0" rIns="0" tIns="0" wrap="none"/>
          <a:p>
            <a:endParaRPr/>
          </a:p>
        </p:txBody>
      </p:sp>
      <p:sp>
        <p:nvSpPr>
          <p:cNvPr id="220" name="PlaceHolder 3"/>
          <p:cNvSpPr>
            <a:spLocks noGrp="1"/>
          </p:cNvSpPr>
          <p:nvPr>
            <p:ph type="body"/>
          </p:nvPr>
        </p:nvSpPr>
        <p:spPr>
          <a:xfrm>
            <a:off x="5145120" y="1957320"/>
            <a:ext cx="4556880" cy="2370240"/>
          </a:xfrm>
          <a:prstGeom prst="rect">
            <a:avLst/>
          </a:prstGeom>
        </p:spPr>
        <p:txBody>
          <a:bodyPr bIns="0" lIns="0" rIns="0" tIns="0" wrap="none"/>
          <a:p>
            <a:endParaRPr/>
          </a:p>
        </p:txBody>
      </p:sp>
      <p:sp>
        <p:nvSpPr>
          <p:cNvPr id="221" name="PlaceHolder 4"/>
          <p:cNvSpPr>
            <a:spLocks noGrp="1"/>
          </p:cNvSpPr>
          <p:nvPr>
            <p:ph type="body"/>
          </p:nvPr>
        </p:nvSpPr>
        <p:spPr>
          <a:xfrm>
            <a:off x="5145120" y="4552920"/>
            <a:ext cx="4556880" cy="2370240"/>
          </a:xfrm>
          <a:prstGeom prst="rect">
            <a:avLst/>
          </a:prstGeom>
        </p:spPr>
        <p:txBody>
          <a:bodyPr bIns="0" lIns="0" rIns="0" tIns="0" wrap="none"/>
          <a:p>
            <a:endParaRPr/>
          </a:p>
        </p:txBody>
      </p:sp>
      <p:sp>
        <p:nvSpPr>
          <p:cNvPr id="222" name="PlaceHolder 5"/>
          <p:cNvSpPr>
            <a:spLocks noGrp="1"/>
          </p:cNvSpPr>
          <p:nvPr>
            <p:ph type="body"/>
          </p:nvPr>
        </p:nvSpPr>
        <p:spPr>
          <a:xfrm>
            <a:off x="360360" y="4552920"/>
            <a:ext cx="4556880" cy="2370240"/>
          </a:xfrm>
          <a:prstGeom prst="rect">
            <a:avLst/>
          </a:prstGeom>
        </p:spPr>
        <p:txBody>
          <a:bodyPr bIns="0" lIns="0" rIns="0" tIns="0" wrap="none"/>
          <a:p>
            <a:endParaRPr/>
          </a:p>
        </p:txBody>
      </p:sp>
    </p:spTree>
  </p:cSld>
</p:sldLayout>
</file>

<file path=ppt/slideLayouts/slideLayout72.xml><?xml version="1.0" encoding="utf-8"?>
<p:sldLayout xmlns:a="http://schemas.openxmlformats.org/drawingml/2006/main" xmlns:p="http://schemas.openxmlformats.org/presentationml/2006/main" xmlns:r="http://schemas.openxmlformats.org/officeDocument/2006/relationships" preserve="1" type="blank">
  <p:cSld name="Title, 6 Content">
    <p:spTree>
      <p:nvGrpSpPr>
        <p:cNvPr id="1" name=""/>
        <p:cNvGrpSpPr/>
        <p:nvPr/>
      </p:nvGrpSpPr>
      <p:grpSpPr>
        <a:xfrm>
          <a:off x="0" y="0"/>
          <a:ext cx="0" cy="0"/>
          <a:chOff x="0" y="0"/>
          <a:chExt cx="0" cy="0"/>
        </a:xfrm>
      </p:grpSpPr>
      <p:sp>
        <p:nvSpPr>
          <p:cNvPr id="223"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224" name="PlaceHolder 2"/>
          <p:cNvSpPr>
            <a:spLocks noGrp="1"/>
          </p:cNvSpPr>
          <p:nvPr>
            <p:ph type="body"/>
          </p:nvPr>
        </p:nvSpPr>
        <p:spPr>
          <a:xfrm>
            <a:off x="360360" y="1957320"/>
            <a:ext cx="4556880" cy="2370240"/>
          </a:xfrm>
          <a:prstGeom prst="rect">
            <a:avLst/>
          </a:prstGeom>
        </p:spPr>
        <p:txBody>
          <a:bodyPr bIns="0" lIns="0" rIns="0" tIns="0" wrap="none"/>
          <a:p>
            <a:endParaRPr/>
          </a:p>
        </p:txBody>
      </p:sp>
      <p:sp>
        <p:nvSpPr>
          <p:cNvPr id="225" name="PlaceHolder 3"/>
          <p:cNvSpPr>
            <a:spLocks noGrp="1"/>
          </p:cNvSpPr>
          <p:nvPr>
            <p:ph type="body"/>
          </p:nvPr>
        </p:nvSpPr>
        <p:spPr>
          <a:xfrm>
            <a:off x="5145120" y="1957320"/>
            <a:ext cx="4556880" cy="2370240"/>
          </a:xfrm>
          <a:prstGeom prst="rect">
            <a:avLst/>
          </a:prstGeom>
        </p:spPr>
        <p:txBody>
          <a:bodyPr bIns="0" lIns="0" rIns="0" tIns="0" wrap="none"/>
          <a:p>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preserve="1" type="objAndTwoObj">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19" name="PlaceHolder 2"/>
          <p:cNvSpPr>
            <a:spLocks noGrp="1"/>
          </p:cNvSpPr>
          <p:nvPr>
            <p:ph type="body"/>
          </p:nvPr>
        </p:nvSpPr>
        <p:spPr>
          <a:xfrm>
            <a:off x="360360" y="1957320"/>
            <a:ext cx="4556880" cy="4970160"/>
          </a:xfrm>
          <a:prstGeom prst="rect">
            <a:avLst/>
          </a:prstGeom>
        </p:spPr>
        <p:txBody>
          <a:bodyPr bIns="0" lIns="0" rIns="0" tIns="0" wrap="none"/>
          <a:p>
            <a:endParaRPr/>
          </a:p>
        </p:txBody>
      </p:sp>
      <p:sp>
        <p:nvSpPr>
          <p:cNvPr id="20" name="PlaceHolder 3"/>
          <p:cNvSpPr>
            <a:spLocks noGrp="1"/>
          </p:cNvSpPr>
          <p:nvPr>
            <p:ph type="body"/>
          </p:nvPr>
        </p:nvSpPr>
        <p:spPr>
          <a:xfrm>
            <a:off x="5145120" y="1957320"/>
            <a:ext cx="4556880" cy="2370240"/>
          </a:xfrm>
          <a:prstGeom prst="rect">
            <a:avLst/>
          </a:prstGeom>
        </p:spPr>
        <p:txBody>
          <a:bodyPr bIns="0" lIns="0" rIns="0" tIns="0" wrap="none"/>
          <a:p>
            <a:endParaRPr/>
          </a:p>
        </p:txBody>
      </p:sp>
      <p:sp>
        <p:nvSpPr>
          <p:cNvPr id="21" name="PlaceHolder 4"/>
          <p:cNvSpPr>
            <a:spLocks noGrp="1"/>
          </p:cNvSpPr>
          <p:nvPr>
            <p:ph type="body"/>
          </p:nvPr>
        </p:nvSpPr>
        <p:spPr>
          <a:xfrm>
            <a:off x="5145120" y="4552920"/>
            <a:ext cx="4556880" cy="2370240"/>
          </a:xfrm>
          <a:prstGeom prst="rect">
            <a:avLst/>
          </a:prstGeom>
        </p:spPr>
        <p:txBody>
          <a:bodyPr bIns="0" lIns="0" rIns="0" tIns="0" wrap="none"/>
          <a:p>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preserve="1" type="twoObjOverTx">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360360" y="720720"/>
            <a:ext cx="9338760" cy="879480"/>
          </a:xfrm>
          <a:prstGeom prst="rect">
            <a:avLst/>
          </a:prstGeom>
        </p:spPr>
        <p:txBody>
          <a:bodyPr anchor="ctr" bIns="0" lIns="0" rIns="0" tIns="0" wrap="none"/>
          <a:p>
            <a:endParaRPr/>
          </a:p>
        </p:txBody>
      </p:sp>
      <p:sp>
        <p:nvSpPr>
          <p:cNvPr id="23" name="PlaceHolder 2"/>
          <p:cNvSpPr>
            <a:spLocks noGrp="1"/>
          </p:cNvSpPr>
          <p:nvPr>
            <p:ph type="body"/>
          </p:nvPr>
        </p:nvSpPr>
        <p:spPr>
          <a:xfrm>
            <a:off x="360360" y="1957320"/>
            <a:ext cx="4556880" cy="2370240"/>
          </a:xfrm>
          <a:prstGeom prst="rect">
            <a:avLst/>
          </a:prstGeom>
        </p:spPr>
        <p:txBody>
          <a:bodyPr bIns="0" lIns="0" rIns="0" tIns="0" wrap="none"/>
          <a:p>
            <a:endParaRPr/>
          </a:p>
        </p:txBody>
      </p:sp>
      <p:sp>
        <p:nvSpPr>
          <p:cNvPr id="24" name="PlaceHolder 3"/>
          <p:cNvSpPr>
            <a:spLocks noGrp="1"/>
          </p:cNvSpPr>
          <p:nvPr>
            <p:ph type="body"/>
          </p:nvPr>
        </p:nvSpPr>
        <p:spPr>
          <a:xfrm>
            <a:off x="5145120" y="1957320"/>
            <a:ext cx="4556880" cy="2370240"/>
          </a:xfrm>
          <a:prstGeom prst="rect">
            <a:avLst/>
          </a:prstGeom>
        </p:spPr>
        <p:txBody>
          <a:bodyPr bIns="0" lIns="0" rIns="0" tIns="0" wrap="none"/>
          <a:p>
            <a:endParaRPr/>
          </a:p>
        </p:txBody>
      </p:sp>
      <p:sp>
        <p:nvSpPr>
          <p:cNvPr id="25" name="PlaceHolder 4"/>
          <p:cNvSpPr>
            <a:spLocks noGrp="1"/>
          </p:cNvSpPr>
          <p:nvPr>
            <p:ph type="body"/>
          </p:nvPr>
        </p:nvSpPr>
        <p:spPr>
          <a:xfrm>
            <a:off x="360360" y="4552920"/>
            <a:ext cx="9338040" cy="2370240"/>
          </a:xfrm>
          <a:prstGeom prst="rect">
            <a:avLst/>
          </a:prstGeom>
        </p:spPr>
        <p:txBody>
          <a:bodyPr bIns="0" lIns="0" rIns="0" tIns="0" wrap="none"/>
          <a:p>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2.png"/><Relationship Id="rId3" Type="http://schemas.openxmlformats.org/officeDocument/2006/relationships/image" Target="../media/image3.jpeg"/><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slideLayout" Target="../slideLayouts/slideLayout15.xml"/><Relationship Id="rId7" Type="http://schemas.openxmlformats.org/officeDocument/2006/relationships/slideLayout" Target="../slideLayouts/slideLayout16.xml"/><Relationship Id="rId8" Type="http://schemas.openxmlformats.org/officeDocument/2006/relationships/slideLayout" Target="../slideLayouts/slideLayout17.xml"/><Relationship Id="rId9" Type="http://schemas.openxmlformats.org/officeDocument/2006/relationships/slideLayout" Target="../slideLayouts/slideLayout18.xml"/><Relationship Id="rId10" Type="http://schemas.openxmlformats.org/officeDocument/2006/relationships/slideLayout" Target="../slideLayouts/slideLayout19.xml"/><Relationship Id="rId11" Type="http://schemas.openxmlformats.org/officeDocument/2006/relationships/slideLayout" Target="../slideLayouts/slideLayout20.xml"/><Relationship Id="rId12" Type="http://schemas.openxmlformats.org/officeDocument/2006/relationships/slideLayout" Target="../slideLayouts/slideLayout21.xml"/><Relationship Id="rId13" Type="http://schemas.openxmlformats.org/officeDocument/2006/relationships/slideLayout" Target="../slideLayouts/slideLayout22.xml"/><Relationship Id="rId14" Type="http://schemas.openxmlformats.org/officeDocument/2006/relationships/slideLayout" Target="../slideLayouts/slideLayout23.xml"/><Relationship Id="rId15"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4.png"/><Relationship Id="rId3" Type="http://schemas.openxmlformats.org/officeDocument/2006/relationships/image" Target="../media/image5.jpeg"/><Relationship Id="rId4" Type="http://schemas.openxmlformats.org/officeDocument/2006/relationships/slideLayout" Target="../slideLayouts/slideLayout25.xml"/><Relationship Id="rId5" Type="http://schemas.openxmlformats.org/officeDocument/2006/relationships/slideLayout" Target="../slideLayouts/slideLayout26.xml"/><Relationship Id="rId6" Type="http://schemas.openxmlformats.org/officeDocument/2006/relationships/slideLayout" Target="../slideLayouts/slideLayout27.xml"/><Relationship Id="rId7" Type="http://schemas.openxmlformats.org/officeDocument/2006/relationships/slideLayout" Target="../slideLayouts/slideLayout28.xml"/><Relationship Id="rId8" Type="http://schemas.openxmlformats.org/officeDocument/2006/relationships/slideLayout" Target="../slideLayouts/slideLayout29.xml"/><Relationship Id="rId9" Type="http://schemas.openxmlformats.org/officeDocument/2006/relationships/slideLayout" Target="../slideLayouts/slideLayout30.xml"/><Relationship Id="rId10" Type="http://schemas.openxmlformats.org/officeDocument/2006/relationships/slideLayout" Target="../slideLayouts/slideLayout31.xml"/><Relationship Id="rId11" Type="http://schemas.openxmlformats.org/officeDocument/2006/relationships/slideLayout" Target="../slideLayouts/slideLayout32.xml"/><Relationship Id="rId12" Type="http://schemas.openxmlformats.org/officeDocument/2006/relationships/slideLayout" Target="../slideLayouts/slideLayout33.xml"/><Relationship Id="rId13" Type="http://schemas.openxmlformats.org/officeDocument/2006/relationships/slideLayout" Target="../slideLayouts/slideLayout34.xml"/><Relationship Id="rId14" Type="http://schemas.openxmlformats.org/officeDocument/2006/relationships/slideLayout" Target="../slideLayouts/slideLayout35.xml"/><Relationship Id="rId15" Type="http://schemas.openxmlformats.org/officeDocument/2006/relationships/slideLayout" Target="../slideLayouts/slideLayout36.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image" Target="../media/image6.png"/><Relationship Id="rId3" Type="http://schemas.openxmlformats.org/officeDocument/2006/relationships/image" Target="../media/image7.jpeg"/><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 Id="rId11" Type="http://schemas.openxmlformats.org/officeDocument/2006/relationships/slideLayout" Target="../slideLayouts/slideLayout44.xml"/><Relationship Id="rId12" Type="http://schemas.openxmlformats.org/officeDocument/2006/relationships/slideLayout" Target="../slideLayouts/slideLayout45.xml"/><Relationship Id="rId13" Type="http://schemas.openxmlformats.org/officeDocument/2006/relationships/slideLayout" Target="../slideLayouts/slideLayout46.xml"/><Relationship Id="rId14" Type="http://schemas.openxmlformats.org/officeDocument/2006/relationships/slideLayout" Target="../slideLayouts/slideLayout47.xml"/><Relationship Id="rId15" Type="http://schemas.openxmlformats.org/officeDocument/2006/relationships/slideLayout" Target="../slideLayouts/slideLayout48.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image" Target="../media/image8.png"/><Relationship Id="rId3" Type="http://schemas.openxmlformats.org/officeDocument/2006/relationships/image" Target="../media/image9.jpeg"/><Relationship Id="rId4" Type="http://schemas.openxmlformats.org/officeDocument/2006/relationships/slideLayout" Target="../slideLayouts/slideLayout49.xml"/><Relationship Id="rId5" Type="http://schemas.openxmlformats.org/officeDocument/2006/relationships/slideLayout" Target="../slideLayouts/slideLayout50.xml"/><Relationship Id="rId6" Type="http://schemas.openxmlformats.org/officeDocument/2006/relationships/slideLayout" Target="../slideLayouts/slideLayout51.xml"/><Relationship Id="rId7" Type="http://schemas.openxmlformats.org/officeDocument/2006/relationships/slideLayout" Target="../slideLayouts/slideLayout52.xml"/><Relationship Id="rId8" Type="http://schemas.openxmlformats.org/officeDocument/2006/relationships/slideLayout" Target="../slideLayouts/slideLayout53.xml"/><Relationship Id="rId9" Type="http://schemas.openxmlformats.org/officeDocument/2006/relationships/slideLayout" Target="../slideLayouts/slideLayout54.xml"/><Relationship Id="rId10" Type="http://schemas.openxmlformats.org/officeDocument/2006/relationships/slideLayout" Target="../slideLayouts/slideLayout55.xml"/><Relationship Id="rId11" Type="http://schemas.openxmlformats.org/officeDocument/2006/relationships/slideLayout" Target="../slideLayouts/slideLayout56.xml"/><Relationship Id="rId12" Type="http://schemas.openxmlformats.org/officeDocument/2006/relationships/slideLayout" Target="../slideLayouts/slideLayout57.xml"/><Relationship Id="rId13" Type="http://schemas.openxmlformats.org/officeDocument/2006/relationships/slideLayout" Target="../slideLayouts/slideLayout58.xml"/><Relationship Id="rId14" Type="http://schemas.openxmlformats.org/officeDocument/2006/relationships/slideLayout" Target="../slideLayouts/slideLayout59.xml"/><Relationship Id="rId15" Type="http://schemas.openxmlformats.org/officeDocument/2006/relationships/slideLayout" Target="../slideLayouts/slideLayout60.xml"/>
</Relationships>
</file>

<file path=ppt/slideMasters/_rels/slideMaster6.xml.rels><?xml version="1.0" encoding="UTF-8"?>
<Relationships xmlns="http://schemas.openxmlformats.org/package/2006/relationships"><Relationship Id="rId1" Type="http://schemas.openxmlformats.org/officeDocument/2006/relationships/theme" Target="../theme/theme6.xml"/><Relationship Id="rId2" Type="http://schemas.openxmlformats.org/officeDocument/2006/relationships/image" Target="../media/image10.png"/><Relationship Id="rId3" Type="http://schemas.openxmlformats.org/officeDocument/2006/relationships/slideLayout" Target="../slideLayouts/slideLayout61.xml"/><Relationship Id="rId4" Type="http://schemas.openxmlformats.org/officeDocument/2006/relationships/slideLayout" Target="../slideLayouts/slideLayout62.xml"/><Relationship Id="rId5" Type="http://schemas.openxmlformats.org/officeDocument/2006/relationships/slideLayout" Target="../slideLayouts/slideLayout63.xml"/><Relationship Id="rId6" Type="http://schemas.openxmlformats.org/officeDocument/2006/relationships/slideLayout" Target="../slideLayouts/slideLayout64.xml"/><Relationship Id="rId7" Type="http://schemas.openxmlformats.org/officeDocument/2006/relationships/slideLayout" Target="../slideLayouts/slideLayout65.xml"/><Relationship Id="rId8" Type="http://schemas.openxmlformats.org/officeDocument/2006/relationships/slideLayout" Target="../slideLayouts/slideLayout66.xml"/><Relationship Id="rId9" Type="http://schemas.openxmlformats.org/officeDocument/2006/relationships/slideLayout" Target="../slideLayouts/slideLayout67.xml"/><Relationship Id="rId10" Type="http://schemas.openxmlformats.org/officeDocument/2006/relationships/slideLayout" Target="../slideLayouts/slideLayout68.xml"/><Relationship Id="rId11" Type="http://schemas.openxmlformats.org/officeDocument/2006/relationships/slideLayout" Target="../slideLayouts/slideLayout69.xml"/><Relationship Id="rId12" Type="http://schemas.openxmlformats.org/officeDocument/2006/relationships/slideLayout" Target="../slideLayouts/slideLayout70.xml"/><Relationship Id="rId13" Type="http://schemas.openxmlformats.org/officeDocument/2006/relationships/slideLayout" Target="../slideLayouts/slideLayout71.xml"/><Relationship Id="rId14" Type="http://schemas.openxmlformats.org/officeDocument/2006/relationships/slideLayout" Target="../slideLayouts/slideLayout72.xml"/>
</Relationships>
</file>

<file path=ppt/slideMasters/slideMaster1.xml><?xml version="1.0" encoding="utf-8"?>
<p:sldMaster xmlns:a="http://schemas.openxmlformats.org/drawingml/2006/main" xmlns:p="http://schemas.openxmlformats.org/presentationml/2006/main" xmlns:r="http://schemas.openxmlformats.org/officeDocument/2006/relationships">
  <p:cSld>
    <p:bg>
      <p:bgPr>
        <a:solidFill>
          <a:srgbClr val="fdfaf0"/>
        </a:solidFill>
      </p:bgPr>
    </p:bg>
    <p:spTree>
      <p:nvGrpSpPr>
        <p:cNvPr id="1" name=""/>
        <p:cNvGrpSpPr/>
        <p:nvPr/>
      </p:nvGrpSpPr>
      <p:grpSpPr>
        <a:xfrm>
          <a:off x="0" y="0"/>
          <a:ext cx="0" cy="0"/>
          <a:chOff x="0" y="0"/>
          <a:chExt cx="0" cy="0"/>
        </a:xfrm>
      </p:grpSpPr>
      <p:sp>
        <p:nvSpPr>
          <p:cNvPr id="0" name="Line 1"/>
          <p:cNvSpPr/>
          <p:nvPr/>
        </p:nvSpPr>
        <p:spPr>
          <a:xfrm>
            <a:off x="360360" y="720720"/>
            <a:ext cx="9359640" cy="1440"/>
          </a:xfrm>
          <a:prstGeom prst="line">
            <a:avLst/>
          </a:prstGeom>
          <a:ln w="28800">
            <a:solidFill>
              <a:srgbClr val="a9b680"/>
            </a:solidFill>
            <a:miter/>
          </a:ln>
        </p:spPr>
      </p:sp>
      <p:sp>
        <p:nvSpPr>
          <p:cNvPr id="1" name="Line 2"/>
          <p:cNvSpPr/>
          <p:nvPr/>
        </p:nvSpPr>
        <p:spPr>
          <a:xfrm>
            <a:off x="360360" y="6840360"/>
            <a:ext cx="9359640" cy="1440"/>
          </a:xfrm>
          <a:prstGeom prst="line">
            <a:avLst/>
          </a:prstGeom>
          <a:ln w="28800">
            <a:solidFill>
              <a:srgbClr val="a9b680"/>
            </a:solidFill>
            <a:miter/>
          </a:ln>
        </p:spPr>
      </p:sp>
      <p:pic>
        <p:nvPicPr>
          <p:cNvPr descr="" id="2" name="Picture 5"/>
          <p:cNvPicPr/>
          <p:nvPr/>
        </p:nvPicPr>
        <p:blipFill>
          <a:blip r:embed="rId2"/>
          <a:stretch>
            <a:fillRect/>
          </a:stretch>
        </p:blipFill>
        <p:spPr>
          <a:xfrm>
            <a:off x="7020000" y="6908760"/>
            <a:ext cx="2685600" cy="204480"/>
          </a:xfrm>
          <a:prstGeom prst="rect">
            <a:avLst/>
          </a:prstGeom>
        </p:spPr>
      </p:pic>
      <p:sp>
        <p:nvSpPr>
          <p:cNvPr id="3" name="PlaceHolder 3"/>
          <p:cNvSpPr>
            <a:spLocks noGrp="1"/>
          </p:cNvSpPr>
          <p:nvPr>
            <p:ph type="title"/>
          </p:nvPr>
        </p:nvSpPr>
        <p:spPr>
          <a:xfrm>
            <a:off x="504000" y="301320"/>
            <a:ext cx="9072000" cy="1261800"/>
          </a:xfrm>
          <a:prstGeom prst="rect">
            <a:avLst/>
          </a:prstGeom>
        </p:spPr>
        <p:txBody>
          <a:bodyPr anchor="ctr" bIns="0" lIns="0" rIns="0" tIns="0" wrap="none"/>
          <a:p>
            <a:r>
              <a:rPr lang="en-GB"/>
              <a:t>Click to edit the title text format</a:t>
            </a:r>
            <a:endParaRPr/>
          </a:p>
        </p:txBody>
      </p:sp>
      <p:sp>
        <p:nvSpPr>
          <p:cNvPr id="4" name="PlaceHolder 4"/>
          <p:cNvSpPr>
            <a:spLocks noGrp="1"/>
          </p:cNvSpPr>
          <p:nvPr>
            <p:ph type="body"/>
          </p:nvPr>
        </p:nvSpPr>
        <p:spPr>
          <a:xfrm>
            <a:off x="504000" y="1768680"/>
            <a:ext cx="8870400" cy="4384080"/>
          </a:xfrm>
          <a:prstGeom prst="rect">
            <a:avLst/>
          </a:prstGeom>
        </p:spPr>
        <p:txBody>
          <a:bodyPr bIns="0" lIns="0" rIns="0" tIns="0" wrap="none"/>
          <a:p>
            <a:pPr>
              <a:buSzPct val="45000"/>
              <a:buFont typeface="StarSymbol"/>
              <a:buChar char=""/>
            </a:pPr>
            <a:r>
              <a:rPr lang="en-GB"/>
              <a:t>Click to edit the outline text format</a:t>
            </a:r>
            <a:endParaRPr/>
          </a:p>
          <a:p>
            <a:pPr lvl="1">
              <a:buSzPct val="75000"/>
              <a:buFont typeface="StarSymbol"/>
              <a:buChar char=""/>
            </a:pPr>
            <a:r>
              <a:rPr lang="en-GB"/>
              <a:t>Second Outline Level</a:t>
            </a:r>
            <a:endParaRPr/>
          </a:p>
          <a:p>
            <a:pPr lvl="2">
              <a:buSzPct val="45000"/>
              <a:buFont typeface="StarSymbol"/>
              <a:buChar char=""/>
            </a:pPr>
            <a:r>
              <a:rPr lang="en-GB"/>
              <a:t>Third Outline Level</a:t>
            </a:r>
            <a:endParaRPr/>
          </a:p>
          <a:p>
            <a:pPr lvl="3">
              <a:buSzPct val="75000"/>
              <a:buFont typeface="StarSymbol"/>
              <a:buChar char=""/>
            </a:pPr>
            <a:r>
              <a:rPr lang="en-GB"/>
              <a:t>Fourth Outline Level</a:t>
            </a:r>
            <a:endParaRPr/>
          </a:p>
          <a:p>
            <a:pPr lvl="4">
              <a:buSzPct val="45000"/>
              <a:buFont typeface="StarSymbol"/>
              <a:buChar char=""/>
            </a:pPr>
            <a:r>
              <a:rPr lang="en-GB"/>
              <a:t>Fifth Outline Level</a:t>
            </a:r>
            <a:endParaRPr/>
          </a:p>
          <a:p>
            <a:pPr lvl="5">
              <a:buSzPct val="45000"/>
              <a:buFont typeface="StarSymbol"/>
              <a:buChar char=""/>
            </a:pPr>
            <a:r>
              <a:rPr lang="en-GB"/>
              <a:t>Sixth Outline Level</a:t>
            </a:r>
            <a:endParaRPr/>
          </a:p>
          <a:p>
            <a:pPr lvl="6">
              <a:buSzPct val="45000"/>
              <a:buFont typeface="StarSymbol"/>
              <a:buChar char=""/>
            </a:pPr>
            <a:r>
              <a:rPr lang="en-GB"/>
              <a:t>Seventh Outline Level</a:t>
            </a:r>
            <a:endParaRPr/>
          </a:p>
        </p:txBody>
      </p:sp>
    </p:spTree>
  </p:cSld>
  <p:clrMap accent1="accent1" accent2="accent2" accent3="accent3" accent4="accent4" accent5="accent5" accent6="accent6" bg1="lt1" bg2="lt2" folHlink="folHlink" hlink="hlink" tx1="dk1" tx2="dk2"/>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p:cSld>
    <p:bg>
      <p:bgPr>
        <a:solidFill>
          <a:srgbClr val="fdfaf0"/>
        </a:solidFill>
      </p:bgPr>
    </p:bg>
    <p:spTree>
      <p:nvGrpSpPr>
        <p:cNvPr id="1" name=""/>
        <p:cNvGrpSpPr/>
        <p:nvPr/>
      </p:nvGrpSpPr>
      <p:grpSpPr>
        <a:xfrm>
          <a:off x="0" y="0"/>
          <a:ext cx="0" cy="0"/>
          <a:chOff x="0" y="0"/>
          <a:chExt cx="0" cy="0"/>
        </a:xfrm>
      </p:grpSpPr>
      <p:sp>
        <p:nvSpPr>
          <p:cNvPr id="37" name="Line 1"/>
          <p:cNvSpPr/>
          <p:nvPr/>
        </p:nvSpPr>
        <p:spPr>
          <a:xfrm>
            <a:off x="360360" y="720720"/>
            <a:ext cx="9359640" cy="1440"/>
          </a:xfrm>
          <a:prstGeom prst="line">
            <a:avLst/>
          </a:prstGeom>
          <a:ln w="28800">
            <a:solidFill>
              <a:srgbClr val="a9b680"/>
            </a:solidFill>
            <a:miter/>
          </a:ln>
        </p:spPr>
      </p:sp>
      <p:sp>
        <p:nvSpPr>
          <p:cNvPr id="38" name="Line 2"/>
          <p:cNvSpPr/>
          <p:nvPr/>
        </p:nvSpPr>
        <p:spPr>
          <a:xfrm>
            <a:off x="360360" y="6840360"/>
            <a:ext cx="9359640" cy="1440"/>
          </a:xfrm>
          <a:prstGeom prst="line">
            <a:avLst/>
          </a:prstGeom>
          <a:ln w="28800">
            <a:solidFill>
              <a:srgbClr val="a9b680"/>
            </a:solidFill>
            <a:miter/>
          </a:ln>
        </p:spPr>
      </p:sp>
      <p:pic>
        <p:nvPicPr>
          <p:cNvPr descr="" id="39" name="Picture 3"/>
          <p:cNvPicPr/>
          <p:nvPr/>
        </p:nvPicPr>
        <p:blipFill>
          <a:blip r:embed="rId2"/>
          <a:stretch>
            <a:fillRect/>
          </a:stretch>
        </p:blipFill>
        <p:spPr>
          <a:xfrm>
            <a:off x="7020000" y="6908760"/>
            <a:ext cx="2685600" cy="204480"/>
          </a:xfrm>
          <a:prstGeom prst="rect">
            <a:avLst/>
          </a:prstGeom>
        </p:spPr>
      </p:pic>
      <p:pic>
        <p:nvPicPr>
          <p:cNvPr descr="" id="40" name="Picture 4"/>
          <p:cNvPicPr/>
          <p:nvPr/>
        </p:nvPicPr>
        <p:blipFill>
          <a:blip r:embed="rId3"/>
          <a:stretch>
            <a:fillRect/>
          </a:stretch>
        </p:blipFill>
        <p:spPr>
          <a:xfrm>
            <a:off x="360360" y="6948360"/>
            <a:ext cx="852120" cy="339480"/>
          </a:xfrm>
          <a:prstGeom prst="rect">
            <a:avLst/>
          </a:prstGeom>
        </p:spPr>
      </p:pic>
      <p:sp>
        <p:nvSpPr>
          <p:cNvPr id="41" name="PlaceHolder 3"/>
          <p:cNvSpPr>
            <a:spLocks noGrp="1"/>
          </p:cNvSpPr>
          <p:nvPr>
            <p:ph type="title"/>
          </p:nvPr>
        </p:nvSpPr>
        <p:spPr>
          <a:xfrm>
            <a:off x="360360" y="720720"/>
            <a:ext cx="9338760" cy="879120"/>
          </a:xfrm>
          <a:prstGeom prst="rect">
            <a:avLst/>
          </a:prstGeom>
        </p:spPr>
        <p:txBody>
          <a:bodyPr anchor="ctr" bIns="50400" lIns="100800" rIns="100800" tIns="50400"/>
          <a:p>
            <a:pPr>
              <a:lnSpc>
                <a:spcPct val="100000"/>
              </a:lnSpc>
            </a:pPr>
            <a:r>
              <a:rPr b="1" lang="en-GB" sz="4400">
                <a:solidFill>
                  <a:srgbClr val="3e442c"/>
                </a:solidFill>
                <a:latin typeface="Gillius ADF No2"/>
                <a:ea typeface="DejaVu Sans"/>
              </a:rPr>
              <a:t>Click to edit the title text formatClick to edit Master title style</a:t>
            </a:r>
            <a:endParaRPr/>
          </a:p>
        </p:txBody>
      </p:sp>
      <p:sp>
        <p:nvSpPr>
          <p:cNvPr id="42" name="PlaceHolder 4"/>
          <p:cNvSpPr>
            <a:spLocks noGrp="1"/>
          </p:cNvSpPr>
          <p:nvPr>
            <p:ph type="body"/>
          </p:nvPr>
        </p:nvSpPr>
        <p:spPr>
          <a:xfrm>
            <a:off x="360360" y="1957320"/>
            <a:ext cx="9338760" cy="4970160"/>
          </a:xfrm>
          <a:prstGeom prst="rect">
            <a:avLst/>
          </a:prstGeom>
        </p:spPr>
        <p:txBody>
          <a:bodyPr bIns="50400" lIns="100800" rIns="100800" tIns="50400"/>
          <a:p>
            <a:pPr>
              <a:buSzPct val="45000"/>
              <a:buFont typeface="StarSymbol"/>
              <a:buChar char=""/>
            </a:pPr>
            <a:r>
              <a:rPr lang="en-GB" sz="2600">
                <a:solidFill>
                  <a:srgbClr val="3e442c"/>
                </a:solidFill>
                <a:latin typeface="Gillius ADF No2"/>
                <a:ea typeface="DejaVu Sans"/>
              </a:rPr>
              <a:t>Click to edit the outline text format</a:t>
            </a:r>
            <a:endParaRPr/>
          </a:p>
          <a:p>
            <a:pPr lvl="1">
              <a:buSzPct val="75000"/>
              <a:buFont typeface="StarSymbol"/>
              <a:buChar char=""/>
            </a:pPr>
            <a:r>
              <a:rPr lang="en-GB" sz="2600">
                <a:solidFill>
                  <a:srgbClr val="3e442c"/>
                </a:solidFill>
                <a:latin typeface="Gillius ADF No2"/>
                <a:ea typeface="DejaVu Sans"/>
              </a:rPr>
              <a:t>Second Outline Level</a:t>
            </a:r>
            <a:endParaRPr/>
          </a:p>
          <a:p>
            <a:pPr lvl="2">
              <a:buSzPct val="45000"/>
              <a:buFont typeface="StarSymbol"/>
              <a:buChar char=""/>
            </a:pPr>
            <a:r>
              <a:rPr lang="en-GB" sz="2600">
                <a:solidFill>
                  <a:srgbClr val="3e442c"/>
                </a:solidFill>
                <a:latin typeface="Gillius ADF No2"/>
                <a:ea typeface="DejaVu Sans"/>
              </a:rPr>
              <a:t>Third Outline Level</a:t>
            </a:r>
            <a:endParaRPr/>
          </a:p>
          <a:p>
            <a:pPr lvl="3">
              <a:buSzPct val="75000"/>
              <a:buFont typeface="StarSymbol"/>
              <a:buChar char=""/>
            </a:pPr>
            <a:r>
              <a:rPr lang="en-GB" sz="2600">
                <a:solidFill>
                  <a:srgbClr val="3e442c"/>
                </a:solidFill>
                <a:latin typeface="Gillius ADF No2"/>
                <a:ea typeface="DejaVu Sans"/>
              </a:rPr>
              <a:t>Fourth Outline Level</a:t>
            </a:r>
            <a:endParaRPr/>
          </a:p>
          <a:p>
            <a:pPr lvl="4">
              <a:buSzPct val="45000"/>
              <a:buFont typeface="StarSymbol"/>
              <a:buChar char=""/>
            </a:pPr>
            <a:r>
              <a:rPr lang="en-GB" sz="2600">
                <a:solidFill>
                  <a:srgbClr val="3e442c"/>
                </a:solidFill>
                <a:latin typeface="Gillius ADF No2"/>
                <a:ea typeface="DejaVu Sans"/>
              </a:rPr>
              <a:t>Fifth Outline Level</a:t>
            </a:r>
            <a:endParaRPr/>
          </a:p>
          <a:p>
            <a:pPr lvl="5">
              <a:buSzPct val="45000"/>
              <a:buFont typeface="StarSymbol"/>
              <a:buChar char=""/>
            </a:pPr>
            <a:r>
              <a:rPr lang="en-GB" sz="2600">
                <a:solidFill>
                  <a:srgbClr val="3e442c"/>
                </a:solidFill>
                <a:latin typeface="Gillius ADF No2"/>
                <a:ea typeface="DejaVu Sans"/>
              </a:rPr>
              <a:t>Sixth Outline Level</a:t>
            </a:r>
            <a:endParaRPr/>
          </a:p>
          <a:p>
            <a:pPr>
              <a:lnSpc>
                <a:spcPct val="100000"/>
              </a:lnSpc>
            </a:pPr>
            <a:r>
              <a:rPr lang="en-GB" sz="2600">
                <a:solidFill>
                  <a:srgbClr val="3e442c"/>
                </a:solidFill>
                <a:latin typeface="Gillius ADF No2"/>
                <a:ea typeface="DejaVu Sans"/>
              </a:rPr>
              <a:t>Seventh Outline LevelClick to edit Master text styles</a:t>
            </a:r>
            <a:endParaRPr/>
          </a:p>
          <a:p>
            <a:r>
              <a:rPr lang="en-GB" sz="2600">
                <a:solidFill>
                  <a:srgbClr val="3e442c"/>
                </a:solidFill>
                <a:latin typeface="Gillius ADF No2"/>
                <a:ea typeface="DejaVu Sans"/>
              </a:rPr>
              <a:t>Second level</a:t>
            </a:r>
            <a:endParaRPr/>
          </a:p>
          <a:p>
            <a:pPr lvl="1">
              <a:buFont typeface="Times New Roman"/>
              <a:buChar char="–"/>
            </a:pPr>
            <a:r>
              <a:rPr lang="en-GB" sz="2600">
                <a:solidFill>
                  <a:srgbClr val="3e442c"/>
                </a:solidFill>
                <a:latin typeface="Gillius ADF No2"/>
                <a:ea typeface="DejaVu Sans"/>
              </a:rPr>
              <a:t>Third level</a:t>
            </a:r>
            <a:endParaRPr/>
          </a:p>
          <a:p>
            <a:pPr lvl="2">
              <a:buFont typeface="Times New Roman"/>
              <a:buChar char="●"/>
            </a:pPr>
            <a:r>
              <a:rPr lang="en-GB" sz="2600">
                <a:solidFill>
                  <a:srgbClr val="3e442c"/>
                </a:solidFill>
                <a:latin typeface="Gillius ADF No2"/>
                <a:ea typeface="DejaVu Sans"/>
              </a:rPr>
              <a:t>Fourth level</a:t>
            </a:r>
            <a:endParaRPr/>
          </a:p>
          <a:p>
            <a:pPr lvl="3">
              <a:buFont typeface="Times New Roman"/>
              <a:buChar char="–"/>
            </a:pPr>
            <a:r>
              <a:rPr lang="en-GB" sz="2600">
                <a:solidFill>
                  <a:srgbClr val="3e442c"/>
                </a:solidFill>
                <a:latin typeface="Gillius ADF No2"/>
                <a:ea typeface="DejaVu Sans"/>
              </a:rPr>
              <a:t>Fifth level</a:t>
            </a:r>
            <a:endParaRPr/>
          </a:p>
        </p:txBody>
      </p:sp>
    </p:spTree>
  </p:cSld>
  <p:clrMap accent1="accent1" accent2="accent2" accent3="accent3" accent4="accent4" accent5="accent5" accent6="accent6" bg1="lt1" bg2="lt2" folHlink="folHlink" hlink="hlink" tx1="dk1" tx2="dk2"/>
  <p:sldLayoutIdLst>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p:cSld>
    <p:bg>
      <p:bgPr>
        <a:solidFill>
          <a:srgbClr val="fdfaf0"/>
        </a:solidFill>
      </p:bgPr>
    </p:bg>
    <p:spTree>
      <p:nvGrpSpPr>
        <p:cNvPr id="1" name=""/>
        <p:cNvGrpSpPr/>
        <p:nvPr/>
      </p:nvGrpSpPr>
      <p:grpSpPr>
        <a:xfrm>
          <a:off x="0" y="0"/>
          <a:ext cx="0" cy="0"/>
          <a:chOff x="0" y="0"/>
          <a:chExt cx="0" cy="0"/>
        </a:xfrm>
      </p:grpSpPr>
      <p:sp>
        <p:nvSpPr>
          <p:cNvPr id="75" name="Line 1"/>
          <p:cNvSpPr/>
          <p:nvPr/>
        </p:nvSpPr>
        <p:spPr>
          <a:xfrm>
            <a:off x="360360" y="720720"/>
            <a:ext cx="9359640" cy="1440"/>
          </a:xfrm>
          <a:prstGeom prst="line">
            <a:avLst/>
          </a:prstGeom>
          <a:ln w="28800">
            <a:solidFill>
              <a:srgbClr val="a9b680"/>
            </a:solidFill>
            <a:miter/>
          </a:ln>
        </p:spPr>
      </p:sp>
      <p:sp>
        <p:nvSpPr>
          <p:cNvPr id="76" name="Line 2"/>
          <p:cNvSpPr/>
          <p:nvPr/>
        </p:nvSpPr>
        <p:spPr>
          <a:xfrm>
            <a:off x="360360" y="6840360"/>
            <a:ext cx="9359640" cy="1440"/>
          </a:xfrm>
          <a:prstGeom prst="line">
            <a:avLst/>
          </a:prstGeom>
          <a:ln w="28800">
            <a:solidFill>
              <a:srgbClr val="a9b680"/>
            </a:solidFill>
            <a:miter/>
          </a:ln>
        </p:spPr>
      </p:sp>
      <p:pic>
        <p:nvPicPr>
          <p:cNvPr descr="" id="77" name="Picture 3"/>
          <p:cNvPicPr/>
          <p:nvPr/>
        </p:nvPicPr>
        <p:blipFill>
          <a:blip r:embed="rId2"/>
          <a:stretch>
            <a:fillRect/>
          </a:stretch>
        </p:blipFill>
        <p:spPr>
          <a:xfrm>
            <a:off x="7020000" y="6908760"/>
            <a:ext cx="2685600" cy="204480"/>
          </a:xfrm>
          <a:prstGeom prst="rect">
            <a:avLst/>
          </a:prstGeom>
        </p:spPr>
      </p:pic>
      <p:pic>
        <p:nvPicPr>
          <p:cNvPr descr="" id="78" name="Picture 4"/>
          <p:cNvPicPr/>
          <p:nvPr/>
        </p:nvPicPr>
        <p:blipFill>
          <a:blip r:embed="rId3"/>
          <a:stretch>
            <a:fillRect/>
          </a:stretch>
        </p:blipFill>
        <p:spPr>
          <a:xfrm>
            <a:off x="360360" y="6948360"/>
            <a:ext cx="852120" cy="339480"/>
          </a:xfrm>
          <a:prstGeom prst="rect">
            <a:avLst/>
          </a:prstGeom>
        </p:spPr>
      </p:pic>
      <p:sp>
        <p:nvSpPr>
          <p:cNvPr id="79" name="PlaceHolder 3"/>
          <p:cNvSpPr>
            <a:spLocks noGrp="1"/>
          </p:cNvSpPr>
          <p:nvPr>
            <p:ph type="title"/>
          </p:nvPr>
        </p:nvSpPr>
        <p:spPr>
          <a:xfrm>
            <a:off x="360360" y="720720"/>
            <a:ext cx="9338760" cy="879120"/>
          </a:xfrm>
          <a:prstGeom prst="rect">
            <a:avLst/>
          </a:prstGeom>
        </p:spPr>
        <p:txBody>
          <a:bodyPr anchor="ctr" bIns="50400" lIns="100800" rIns="100800" tIns="50400"/>
          <a:p>
            <a:pPr>
              <a:lnSpc>
                <a:spcPct val="100000"/>
              </a:lnSpc>
            </a:pPr>
            <a:r>
              <a:rPr b="1" lang="en-GB" sz="4400">
                <a:solidFill>
                  <a:srgbClr val="3e442c"/>
                </a:solidFill>
                <a:latin typeface="Gillius ADF No2"/>
                <a:ea typeface="DejaVu Sans"/>
              </a:rPr>
              <a:t>Click to edit the title text formatClick to edit Master title style</a:t>
            </a:r>
            <a:endParaRPr/>
          </a:p>
        </p:txBody>
      </p:sp>
      <p:sp>
        <p:nvSpPr>
          <p:cNvPr id="80" name="PlaceHolder 4"/>
          <p:cNvSpPr>
            <a:spLocks noGrp="1"/>
          </p:cNvSpPr>
          <p:nvPr>
            <p:ph type="body"/>
          </p:nvPr>
        </p:nvSpPr>
        <p:spPr>
          <a:xfrm>
            <a:off x="360360" y="1957320"/>
            <a:ext cx="9338760" cy="4970160"/>
          </a:xfrm>
          <a:prstGeom prst="rect">
            <a:avLst/>
          </a:prstGeom>
        </p:spPr>
        <p:txBody>
          <a:bodyPr bIns="50400" lIns="100800" rIns="100800" tIns="50400"/>
          <a:p>
            <a:pPr>
              <a:buSzPct val="45000"/>
              <a:buFont typeface="StarSymbol"/>
              <a:buChar char=""/>
            </a:pPr>
            <a:r>
              <a:rPr lang="en-GB" sz="2600">
                <a:solidFill>
                  <a:srgbClr val="3e442c"/>
                </a:solidFill>
                <a:latin typeface="Gillius ADF No2"/>
                <a:ea typeface="DejaVu Sans"/>
              </a:rPr>
              <a:t>Click to edit the outline text format</a:t>
            </a:r>
            <a:endParaRPr/>
          </a:p>
          <a:p>
            <a:pPr lvl="1">
              <a:buSzPct val="75000"/>
              <a:buFont typeface="StarSymbol"/>
              <a:buChar char=""/>
            </a:pPr>
            <a:r>
              <a:rPr lang="en-GB" sz="2600">
                <a:solidFill>
                  <a:srgbClr val="3e442c"/>
                </a:solidFill>
                <a:latin typeface="Gillius ADF No2"/>
                <a:ea typeface="DejaVu Sans"/>
              </a:rPr>
              <a:t>Second Outline Level</a:t>
            </a:r>
            <a:endParaRPr/>
          </a:p>
          <a:p>
            <a:pPr lvl="2">
              <a:buSzPct val="45000"/>
              <a:buFont typeface="StarSymbol"/>
              <a:buChar char=""/>
            </a:pPr>
            <a:r>
              <a:rPr lang="en-GB" sz="2600">
                <a:solidFill>
                  <a:srgbClr val="3e442c"/>
                </a:solidFill>
                <a:latin typeface="Gillius ADF No2"/>
                <a:ea typeface="DejaVu Sans"/>
              </a:rPr>
              <a:t>Third Outline Level</a:t>
            </a:r>
            <a:endParaRPr/>
          </a:p>
          <a:p>
            <a:pPr lvl="3">
              <a:buSzPct val="75000"/>
              <a:buFont typeface="StarSymbol"/>
              <a:buChar char=""/>
            </a:pPr>
            <a:r>
              <a:rPr lang="en-GB" sz="2600">
                <a:solidFill>
                  <a:srgbClr val="3e442c"/>
                </a:solidFill>
                <a:latin typeface="Gillius ADF No2"/>
                <a:ea typeface="DejaVu Sans"/>
              </a:rPr>
              <a:t>Fourth Outline Level</a:t>
            </a:r>
            <a:endParaRPr/>
          </a:p>
          <a:p>
            <a:pPr lvl="4">
              <a:buSzPct val="45000"/>
              <a:buFont typeface="StarSymbol"/>
              <a:buChar char=""/>
            </a:pPr>
            <a:r>
              <a:rPr lang="en-GB" sz="2600">
                <a:solidFill>
                  <a:srgbClr val="3e442c"/>
                </a:solidFill>
                <a:latin typeface="Gillius ADF No2"/>
                <a:ea typeface="DejaVu Sans"/>
              </a:rPr>
              <a:t>Fifth Outline Level</a:t>
            </a:r>
            <a:endParaRPr/>
          </a:p>
          <a:p>
            <a:pPr lvl="5">
              <a:buSzPct val="45000"/>
              <a:buFont typeface="StarSymbol"/>
              <a:buChar char=""/>
            </a:pPr>
            <a:r>
              <a:rPr lang="en-GB" sz="2600">
                <a:solidFill>
                  <a:srgbClr val="3e442c"/>
                </a:solidFill>
                <a:latin typeface="Gillius ADF No2"/>
                <a:ea typeface="DejaVu Sans"/>
              </a:rPr>
              <a:t>Sixth Outline Level</a:t>
            </a:r>
            <a:endParaRPr/>
          </a:p>
          <a:p>
            <a:pPr>
              <a:lnSpc>
                <a:spcPct val="100000"/>
              </a:lnSpc>
            </a:pPr>
            <a:r>
              <a:rPr lang="en-GB" sz="2600">
                <a:solidFill>
                  <a:srgbClr val="3e442c"/>
                </a:solidFill>
                <a:latin typeface="Gillius ADF No2"/>
                <a:ea typeface="DejaVu Sans"/>
              </a:rPr>
              <a:t>Seventh Outline LevelClick to edit Master text styles</a:t>
            </a:r>
            <a:endParaRPr/>
          </a:p>
          <a:p>
            <a:r>
              <a:rPr lang="en-GB" sz="2600">
                <a:solidFill>
                  <a:srgbClr val="3e442c"/>
                </a:solidFill>
                <a:latin typeface="Gillius ADF No2"/>
                <a:ea typeface="DejaVu Sans"/>
              </a:rPr>
              <a:t>Second level</a:t>
            </a:r>
            <a:endParaRPr/>
          </a:p>
          <a:p>
            <a:pPr lvl="1">
              <a:buFont typeface="Times New Roman"/>
              <a:buChar char="–"/>
            </a:pPr>
            <a:r>
              <a:rPr lang="en-GB" sz="2600">
                <a:solidFill>
                  <a:srgbClr val="3e442c"/>
                </a:solidFill>
                <a:latin typeface="Gillius ADF No2"/>
                <a:ea typeface="DejaVu Sans"/>
              </a:rPr>
              <a:t>Third level</a:t>
            </a:r>
            <a:endParaRPr/>
          </a:p>
          <a:p>
            <a:pPr lvl="2">
              <a:buFont typeface="Times New Roman"/>
              <a:buChar char="●"/>
            </a:pPr>
            <a:r>
              <a:rPr lang="en-GB" sz="2600">
                <a:solidFill>
                  <a:srgbClr val="3e442c"/>
                </a:solidFill>
                <a:latin typeface="Gillius ADF No2"/>
                <a:ea typeface="DejaVu Sans"/>
              </a:rPr>
              <a:t>Fourth level</a:t>
            </a:r>
            <a:endParaRPr/>
          </a:p>
          <a:p>
            <a:pPr lvl="3">
              <a:buFont typeface="Times New Roman"/>
              <a:buChar char="–"/>
            </a:pPr>
            <a:r>
              <a:rPr lang="en-GB" sz="2600">
                <a:solidFill>
                  <a:srgbClr val="3e442c"/>
                </a:solidFill>
                <a:latin typeface="Gillius ADF No2"/>
                <a:ea typeface="DejaVu Sans"/>
              </a:rPr>
              <a:t>Fifth level</a:t>
            </a:r>
            <a:endParaRPr/>
          </a:p>
        </p:txBody>
      </p:sp>
    </p:spTree>
  </p:cSld>
  <p:clrMap accent1="accent1" accent2="accent2" accent3="accent3" accent4="accent4" accent5="accent5" accent6="accent6" bg1="lt1" bg2="lt2" folHlink="folHlink" hlink="hlink" tx1="dk1" tx2="dk2"/>
  <p:sldLayoutIdLst>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p:cSld>
    <p:bg>
      <p:bgPr>
        <a:solidFill>
          <a:srgbClr val="fdfaf0"/>
        </a:solidFill>
      </p:bgPr>
    </p:bg>
    <p:spTree>
      <p:nvGrpSpPr>
        <p:cNvPr id="1" name=""/>
        <p:cNvGrpSpPr/>
        <p:nvPr/>
      </p:nvGrpSpPr>
      <p:grpSpPr>
        <a:xfrm>
          <a:off x="0" y="0"/>
          <a:ext cx="0" cy="0"/>
          <a:chOff x="0" y="0"/>
          <a:chExt cx="0" cy="0"/>
        </a:xfrm>
      </p:grpSpPr>
      <p:sp>
        <p:nvSpPr>
          <p:cNvPr id="113" name="Line 1"/>
          <p:cNvSpPr/>
          <p:nvPr/>
        </p:nvSpPr>
        <p:spPr>
          <a:xfrm>
            <a:off x="360360" y="720720"/>
            <a:ext cx="9359640" cy="1440"/>
          </a:xfrm>
          <a:prstGeom prst="line">
            <a:avLst/>
          </a:prstGeom>
          <a:ln w="28800">
            <a:solidFill>
              <a:srgbClr val="a9b680"/>
            </a:solidFill>
            <a:miter/>
          </a:ln>
        </p:spPr>
      </p:sp>
      <p:sp>
        <p:nvSpPr>
          <p:cNvPr id="114" name="Line 2"/>
          <p:cNvSpPr/>
          <p:nvPr/>
        </p:nvSpPr>
        <p:spPr>
          <a:xfrm>
            <a:off x="360360" y="6840360"/>
            <a:ext cx="9359640" cy="1440"/>
          </a:xfrm>
          <a:prstGeom prst="line">
            <a:avLst/>
          </a:prstGeom>
          <a:ln w="28800">
            <a:solidFill>
              <a:srgbClr val="a9b680"/>
            </a:solidFill>
            <a:miter/>
          </a:ln>
        </p:spPr>
      </p:sp>
      <p:pic>
        <p:nvPicPr>
          <p:cNvPr descr="" id="115" name="Picture 3"/>
          <p:cNvPicPr/>
          <p:nvPr/>
        </p:nvPicPr>
        <p:blipFill>
          <a:blip r:embed="rId2"/>
          <a:stretch>
            <a:fillRect/>
          </a:stretch>
        </p:blipFill>
        <p:spPr>
          <a:xfrm>
            <a:off x="7020000" y="6908760"/>
            <a:ext cx="2685600" cy="204480"/>
          </a:xfrm>
          <a:prstGeom prst="rect">
            <a:avLst/>
          </a:prstGeom>
        </p:spPr>
      </p:pic>
      <p:pic>
        <p:nvPicPr>
          <p:cNvPr descr="" id="116" name="Picture 4"/>
          <p:cNvPicPr/>
          <p:nvPr/>
        </p:nvPicPr>
        <p:blipFill>
          <a:blip r:embed="rId3"/>
          <a:stretch>
            <a:fillRect/>
          </a:stretch>
        </p:blipFill>
        <p:spPr>
          <a:xfrm>
            <a:off x="360360" y="6948360"/>
            <a:ext cx="852120" cy="339480"/>
          </a:xfrm>
          <a:prstGeom prst="rect">
            <a:avLst/>
          </a:prstGeom>
        </p:spPr>
      </p:pic>
      <p:sp>
        <p:nvSpPr>
          <p:cNvPr id="117" name="PlaceHolder 3"/>
          <p:cNvSpPr>
            <a:spLocks noGrp="1"/>
          </p:cNvSpPr>
          <p:nvPr>
            <p:ph type="title"/>
          </p:nvPr>
        </p:nvSpPr>
        <p:spPr>
          <a:xfrm>
            <a:off x="360360" y="720720"/>
            <a:ext cx="9338760" cy="879120"/>
          </a:xfrm>
          <a:prstGeom prst="rect">
            <a:avLst/>
          </a:prstGeom>
        </p:spPr>
        <p:txBody>
          <a:bodyPr anchor="ctr" bIns="50400" lIns="100800" rIns="100800" tIns="50400"/>
          <a:p>
            <a:pPr>
              <a:lnSpc>
                <a:spcPct val="100000"/>
              </a:lnSpc>
            </a:pPr>
            <a:r>
              <a:rPr b="1" lang="en-GB" sz="4400">
                <a:solidFill>
                  <a:srgbClr val="3e442c"/>
                </a:solidFill>
                <a:latin typeface="Gillius ADF No2"/>
                <a:ea typeface="DejaVu Sans"/>
              </a:rPr>
              <a:t>Click to edit the title text formatClick to edit Master title style</a:t>
            </a:r>
            <a:endParaRPr/>
          </a:p>
        </p:txBody>
      </p:sp>
      <p:sp>
        <p:nvSpPr>
          <p:cNvPr id="118" name="PlaceHolder 4"/>
          <p:cNvSpPr>
            <a:spLocks noGrp="1"/>
          </p:cNvSpPr>
          <p:nvPr>
            <p:ph type="body"/>
          </p:nvPr>
        </p:nvSpPr>
        <p:spPr>
          <a:xfrm>
            <a:off x="504000" y="1768680"/>
            <a:ext cx="8870400" cy="4384080"/>
          </a:xfrm>
          <a:prstGeom prst="rect">
            <a:avLst/>
          </a:prstGeom>
        </p:spPr>
        <p:txBody>
          <a:bodyPr bIns="0" lIns="0" rIns="0" tIns="0" wrap="none"/>
          <a:p>
            <a:pPr>
              <a:buSzPct val="45000"/>
              <a:buFont typeface="StarSymbol"/>
              <a:buChar char=""/>
            </a:pPr>
            <a:r>
              <a:rPr lang="en-GB"/>
              <a:t>Click to edit the outline text format</a:t>
            </a:r>
            <a:endParaRPr/>
          </a:p>
          <a:p>
            <a:pPr lvl="1">
              <a:buSzPct val="75000"/>
              <a:buFont typeface="StarSymbol"/>
              <a:buChar char=""/>
            </a:pPr>
            <a:r>
              <a:rPr lang="en-GB"/>
              <a:t>Second Outline Level</a:t>
            </a:r>
            <a:endParaRPr/>
          </a:p>
          <a:p>
            <a:pPr lvl="2">
              <a:buSzPct val="45000"/>
              <a:buFont typeface="StarSymbol"/>
              <a:buChar char=""/>
            </a:pPr>
            <a:r>
              <a:rPr lang="en-GB"/>
              <a:t>Third Outline Level</a:t>
            </a:r>
            <a:endParaRPr/>
          </a:p>
          <a:p>
            <a:pPr lvl="3">
              <a:buSzPct val="75000"/>
              <a:buFont typeface="StarSymbol"/>
              <a:buChar char=""/>
            </a:pPr>
            <a:r>
              <a:rPr lang="en-GB"/>
              <a:t>Fourth Outline Level</a:t>
            </a:r>
            <a:endParaRPr/>
          </a:p>
          <a:p>
            <a:pPr lvl="4">
              <a:buSzPct val="45000"/>
              <a:buFont typeface="StarSymbol"/>
              <a:buChar char=""/>
            </a:pPr>
            <a:r>
              <a:rPr lang="en-GB"/>
              <a:t>Fifth Outline Level</a:t>
            </a:r>
            <a:endParaRPr/>
          </a:p>
          <a:p>
            <a:pPr lvl="5">
              <a:buSzPct val="45000"/>
              <a:buFont typeface="StarSymbol"/>
              <a:buChar char=""/>
            </a:pPr>
            <a:r>
              <a:rPr lang="en-GB"/>
              <a:t>Sixth Outline Level</a:t>
            </a:r>
            <a:endParaRPr/>
          </a:p>
          <a:p>
            <a:pPr lvl="6">
              <a:buSzPct val="45000"/>
              <a:buFont typeface="StarSymbol"/>
              <a:buChar char=""/>
            </a:pPr>
            <a:r>
              <a:rPr lang="en-GB"/>
              <a:t>Seventh Outline Level</a:t>
            </a:r>
            <a:endParaRPr/>
          </a:p>
        </p:txBody>
      </p:sp>
    </p:spTree>
  </p:cSld>
  <p:clrMap accent1="accent1" accent2="accent2" accent3="accent3" accent4="accent4" accent5="accent5" accent6="accent6" bg1="lt1" bg2="lt2" folHlink="folHlink" hlink="hlink" tx1="dk1" tx2="dk2"/>
  <p:sldLayoutIdLst>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p:cSld>
    <p:bg>
      <p:bgPr>
        <a:solidFill>
          <a:srgbClr val="fdfaf0"/>
        </a:solidFill>
      </p:bgPr>
    </p:bg>
    <p:spTree>
      <p:nvGrpSpPr>
        <p:cNvPr id="1" name=""/>
        <p:cNvGrpSpPr/>
        <p:nvPr/>
      </p:nvGrpSpPr>
      <p:grpSpPr>
        <a:xfrm>
          <a:off x="0" y="0"/>
          <a:ext cx="0" cy="0"/>
          <a:chOff x="0" y="0"/>
          <a:chExt cx="0" cy="0"/>
        </a:xfrm>
      </p:grpSpPr>
      <p:sp>
        <p:nvSpPr>
          <p:cNvPr id="151" name="Line 1"/>
          <p:cNvSpPr/>
          <p:nvPr/>
        </p:nvSpPr>
        <p:spPr>
          <a:xfrm>
            <a:off x="360360" y="720720"/>
            <a:ext cx="9359640" cy="1440"/>
          </a:xfrm>
          <a:prstGeom prst="line">
            <a:avLst/>
          </a:prstGeom>
          <a:ln w="28800">
            <a:solidFill>
              <a:srgbClr val="a9b680"/>
            </a:solidFill>
            <a:miter/>
          </a:ln>
        </p:spPr>
      </p:sp>
      <p:sp>
        <p:nvSpPr>
          <p:cNvPr id="152" name="Line 2"/>
          <p:cNvSpPr/>
          <p:nvPr/>
        </p:nvSpPr>
        <p:spPr>
          <a:xfrm>
            <a:off x="360360" y="6840360"/>
            <a:ext cx="9359640" cy="1440"/>
          </a:xfrm>
          <a:prstGeom prst="line">
            <a:avLst/>
          </a:prstGeom>
          <a:ln w="28800">
            <a:solidFill>
              <a:srgbClr val="a9b680"/>
            </a:solidFill>
            <a:miter/>
          </a:ln>
        </p:spPr>
      </p:sp>
      <p:pic>
        <p:nvPicPr>
          <p:cNvPr descr="" id="153" name="Picture 3"/>
          <p:cNvPicPr/>
          <p:nvPr/>
        </p:nvPicPr>
        <p:blipFill>
          <a:blip r:embed="rId2"/>
          <a:stretch>
            <a:fillRect/>
          </a:stretch>
        </p:blipFill>
        <p:spPr>
          <a:xfrm>
            <a:off x="7020000" y="6908760"/>
            <a:ext cx="2685600" cy="204480"/>
          </a:xfrm>
          <a:prstGeom prst="rect">
            <a:avLst/>
          </a:prstGeom>
        </p:spPr>
      </p:pic>
      <p:pic>
        <p:nvPicPr>
          <p:cNvPr descr="" id="154" name="Picture 4"/>
          <p:cNvPicPr/>
          <p:nvPr/>
        </p:nvPicPr>
        <p:blipFill>
          <a:blip r:embed="rId3"/>
          <a:stretch>
            <a:fillRect/>
          </a:stretch>
        </p:blipFill>
        <p:spPr>
          <a:xfrm>
            <a:off x="360360" y="6948360"/>
            <a:ext cx="852120" cy="339480"/>
          </a:xfrm>
          <a:prstGeom prst="rect">
            <a:avLst/>
          </a:prstGeom>
        </p:spPr>
      </p:pic>
      <p:sp>
        <p:nvSpPr>
          <p:cNvPr id="155" name="PlaceHolder 3"/>
          <p:cNvSpPr>
            <a:spLocks noGrp="1"/>
          </p:cNvSpPr>
          <p:nvPr>
            <p:ph type="title"/>
          </p:nvPr>
        </p:nvSpPr>
        <p:spPr>
          <a:xfrm>
            <a:off x="360360" y="720720"/>
            <a:ext cx="9338760" cy="879120"/>
          </a:xfrm>
          <a:prstGeom prst="rect">
            <a:avLst/>
          </a:prstGeom>
        </p:spPr>
        <p:txBody>
          <a:bodyPr anchor="ctr" bIns="50400" lIns="100800" rIns="100800" tIns="50400"/>
          <a:p>
            <a:pPr>
              <a:lnSpc>
                <a:spcPct val="100000"/>
              </a:lnSpc>
            </a:pPr>
            <a:r>
              <a:rPr b="1" lang="en-GB" sz="4400">
                <a:solidFill>
                  <a:srgbClr val="3e442c"/>
                </a:solidFill>
                <a:latin typeface="Gillius ADF No2"/>
                <a:ea typeface="DejaVu Sans"/>
              </a:rPr>
              <a:t>Click to edit the title text formatClick to edit Master title style</a:t>
            </a:r>
            <a:endParaRPr/>
          </a:p>
        </p:txBody>
      </p:sp>
      <p:sp>
        <p:nvSpPr>
          <p:cNvPr id="156" name="PlaceHolder 4"/>
          <p:cNvSpPr>
            <a:spLocks noGrp="1"/>
          </p:cNvSpPr>
          <p:nvPr>
            <p:ph type="body"/>
          </p:nvPr>
        </p:nvSpPr>
        <p:spPr>
          <a:xfrm>
            <a:off x="360360" y="1957320"/>
            <a:ext cx="9338760" cy="4970160"/>
          </a:xfrm>
          <a:prstGeom prst="rect">
            <a:avLst/>
          </a:prstGeom>
        </p:spPr>
        <p:txBody>
          <a:bodyPr bIns="50400" lIns="100800" rIns="100800" tIns="50400"/>
          <a:p>
            <a:pPr>
              <a:buSzPct val="45000"/>
              <a:buFont typeface="StarSymbol"/>
              <a:buChar char=""/>
            </a:pPr>
            <a:r>
              <a:rPr lang="en-GB" sz="2600">
                <a:solidFill>
                  <a:srgbClr val="3e442c"/>
                </a:solidFill>
                <a:latin typeface="Gillius ADF No2"/>
                <a:ea typeface="DejaVu Sans"/>
              </a:rPr>
              <a:t>Click to edit the outline text format</a:t>
            </a:r>
            <a:endParaRPr/>
          </a:p>
          <a:p>
            <a:pPr lvl="1">
              <a:buSzPct val="75000"/>
              <a:buFont typeface="StarSymbol"/>
              <a:buChar char=""/>
            </a:pPr>
            <a:r>
              <a:rPr lang="en-GB" sz="2600">
                <a:solidFill>
                  <a:srgbClr val="3e442c"/>
                </a:solidFill>
                <a:latin typeface="Gillius ADF No2"/>
                <a:ea typeface="DejaVu Sans"/>
              </a:rPr>
              <a:t>Second Outline Level</a:t>
            </a:r>
            <a:endParaRPr/>
          </a:p>
          <a:p>
            <a:pPr lvl="2">
              <a:buSzPct val="45000"/>
              <a:buFont typeface="StarSymbol"/>
              <a:buChar char=""/>
            </a:pPr>
            <a:r>
              <a:rPr lang="en-GB" sz="2600">
                <a:solidFill>
                  <a:srgbClr val="3e442c"/>
                </a:solidFill>
                <a:latin typeface="Gillius ADF No2"/>
                <a:ea typeface="DejaVu Sans"/>
              </a:rPr>
              <a:t>Third Outline Level</a:t>
            </a:r>
            <a:endParaRPr/>
          </a:p>
          <a:p>
            <a:pPr lvl="3">
              <a:buSzPct val="75000"/>
              <a:buFont typeface="StarSymbol"/>
              <a:buChar char=""/>
            </a:pPr>
            <a:r>
              <a:rPr lang="en-GB" sz="2600">
                <a:solidFill>
                  <a:srgbClr val="3e442c"/>
                </a:solidFill>
                <a:latin typeface="Gillius ADF No2"/>
                <a:ea typeface="DejaVu Sans"/>
              </a:rPr>
              <a:t>Fourth Outline Level</a:t>
            </a:r>
            <a:endParaRPr/>
          </a:p>
          <a:p>
            <a:pPr lvl="4">
              <a:buSzPct val="45000"/>
              <a:buFont typeface="StarSymbol"/>
              <a:buChar char=""/>
            </a:pPr>
            <a:r>
              <a:rPr lang="en-GB" sz="2600">
                <a:solidFill>
                  <a:srgbClr val="3e442c"/>
                </a:solidFill>
                <a:latin typeface="Gillius ADF No2"/>
                <a:ea typeface="DejaVu Sans"/>
              </a:rPr>
              <a:t>Fifth Outline Level</a:t>
            </a:r>
            <a:endParaRPr/>
          </a:p>
          <a:p>
            <a:pPr lvl="5">
              <a:buSzPct val="45000"/>
              <a:buFont typeface="StarSymbol"/>
              <a:buChar char=""/>
            </a:pPr>
            <a:r>
              <a:rPr lang="en-GB" sz="2600">
                <a:solidFill>
                  <a:srgbClr val="3e442c"/>
                </a:solidFill>
                <a:latin typeface="Gillius ADF No2"/>
                <a:ea typeface="DejaVu Sans"/>
              </a:rPr>
              <a:t>Sixth Outline Level</a:t>
            </a:r>
            <a:endParaRPr/>
          </a:p>
          <a:p>
            <a:pPr>
              <a:lnSpc>
                <a:spcPct val="100000"/>
              </a:lnSpc>
            </a:pPr>
            <a:r>
              <a:rPr lang="en-GB" sz="2600">
                <a:solidFill>
                  <a:srgbClr val="3e442c"/>
                </a:solidFill>
                <a:latin typeface="Gillius ADF No2"/>
                <a:ea typeface="DejaVu Sans"/>
              </a:rPr>
              <a:t>Seventh Outline LevelClick to edit Master text styles</a:t>
            </a:r>
            <a:endParaRPr/>
          </a:p>
          <a:p>
            <a:r>
              <a:rPr lang="en-GB" sz="2600">
                <a:solidFill>
                  <a:srgbClr val="3e442c"/>
                </a:solidFill>
                <a:latin typeface="Gillius ADF No2"/>
                <a:ea typeface="DejaVu Sans"/>
              </a:rPr>
              <a:t>Second level</a:t>
            </a:r>
            <a:endParaRPr/>
          </a:p>
          <a:p>
            <a:pPr lvl="1">
              <a:buFont typeface="Times New Roman"/>
              <a:buChar char="–"/>
            </a:pPr>
            <a:r>
              <a:rPr lang="en-GB" sz="2600">
                <a:solidFill>
                  <a:srgbClr val="3e442c"/>
                </a:solidFill>
                <a:latin typeface="Gillius ADF No2"/>
                <a:ea typeface="DejaVu Sans"/>
              </a:rPr>
              <a:t>Third level</a:t>
            </a:r>
            <a:endParaRPr/>
          </a:p>
          <a:p>
            <a:pPr lvl="2">
              <a:buFont typeface="Times New Roman"/>
              <a:buChar char="●"/>
            </a:pPr>
            <a:r>
              <a:rPr lang="en-GB" sz="2600">
                <a:solidFill>
                  <a:srgbClr val="3e442c"/>
                </a:solidFill>
                <a:latin typeface="Gillius ADF No2"/>
                <a:ea typeface="DejaVu Sans"/>
              </a:rPr>
              <a:t>Fourth level</a:t>
            </a:r>
            <a:endParaRPr/>
          </a:p>
          <a:p>
            <a:pPr lvl="3">
              <a:buFont typeface="Times New Roman"/>
              <a:buChar char="–"/>
            </a:pPr>
            <a:r>
              <a:rPr lang="en-GB" sz="2600">
                <a:solidFill>
                  <a:srgbClr val="3e442c"/>
                </a:solidFill>
                <a:latin typeface="Gillius ADF No2"/>
                <a:ea typeface="DejaVu Sans"/>
              </a:rPr>
              <a:t>Fifth level</a:t>
            </a:r>
            <a:endParaRPr/>
          </a:p>
        </p:txBody>
      </p:sp>
    </p:spTree>
  </p:cSld>
  <p:clrMap accent1="accent1" accent2="accent2" accent3="accent3" accent4="accent4" accent5="accent5" accent6="accent6" bg1="lt1" bg2="lt2" folHlink="folHlink" hlink="hlink" tx1="dk1" tx2="dk2"/>
  <p:sldLayoutIdLst>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710" r:id="rId13"/>
    <p:sldLayoutId id="2147483711" r:id="rId14"/>
    <p:sldLayoutId id="2147483712" r:id="rId15"/>
  </p:sldLayoutIdLst>
</p:sldMaster>
</file>

<file path=ppt/slideMasters/slideMaster6.xml><?xml version="1.0" encoding="utf-8"?>
<p:sldMaster xmlns:a="http://schemas.openxmlformats.org/drawingml/2006/main" xmlns:p="http://schemas.openxmlformats.org/presentationml/2006/main" xmlns:r="http://schemas.openxmlformats.org/officeDocument/2006/relationships">
  <p:cSld>
    <p:bg>
      <p:bgPr>
        <a:solidFill>
          <a:srgbClr val="fdfaf0"/>
        </a:solidFill>
      </p:bgPr>
    </p:bg>
    <p:spTree>
      <p:nvGrpSpPr>
        <p:cNvPr id="1" name=""/>
        <p:cNvGrpSpPr/>
        <p:nvPr/>
      </p:nvGrpSpPr>
      <p:grpSpPr>
        <a:xfrm>
          <a:off x="0" y="0"/>
          <a:ext cx="0" cy="0"/>
          <a:chOff x="0" y="0"/>
          <a:chExt cx="0" cy="0"/>
        </a:xfrm>
      </p:grpSpPr>
      <p:sp>
        <p:nvSpPr>
          <p:cNvPr id="189" name="Line 1"/>
          <p:cNvSpPr/>
          <p:nvPr/>
        </p:nvSpPr>
        <p:spPr>
          <a:xfrm>
            <a:off x="360360" y="720720"/>
            <a:ext cx="9358200" cy="1440"/>
          </a:xfrm>
          <a:prstGeom prst="line">
            <a:avLst/>
          </a:prstGeom>
          <a:ln w="28800">
            <a:solidFill>
              <a:srgbClr val="a9b680"/>
            </a:solidFill>
            <a:round/>
          </a:ln>
        </p:spPr>
      </p:sp>
      <p:sp>
        <p:nvSpPr>
          <p:cNvPr id="190" name="Line 2"/>
          <p:cNvSpPr/>
          <p:nvPr/>
        </p:nvSpPr>
        <p:spPr>
          <a:xfrm>
            <a:off x="360360" y="6840360"/>
            <a:ext cx="9358200" cy="1440"/>
          </a:xfrm>
          <a:prstGeom prst="line">
            <a:avLst/>
          </a:prstGeom>
          <a:ln w="28800">
            <a:solidFill>
              <a:srgbClr val="a9b680"/>
            </a:solidFill>
            <a:round/>
          </a:ln>
        </p:spPr>
      </p:sp>
      <p:pic>
        <p:nvPicPr>
          <p:cNvPr descr="" id="191" name="Picture 3"/>
          <p:cNvPicPr/>
          <p:nvPr/>
        </p:nvPicPr>
        <p:blipFill>
          <a:blip r:embed="rId2"/>
          <a:stretch>
            <a:fillRect/>
          </a:stretch>
        </p:blipFill>
        <p:spPr>
          <a:xfrm>
            <a:off x="7020000" y="6908760"/>
            <a:ext cx="2684160" cy="204480"/>
          </a:xfrm>
          <a:prstGeom prst="rect">
            <a:avLst/>
          </a:prstGeom>
        </p:spPr>
      </p:pic>
      <p:sp>
        <p:nvSpPr>
          <p:cNvPr id="192" name="PlaceHolder 3"/>
          <p:cNvSpPr>
            <a:spLocks noGrp="1"/>
          </p:cNvSpPr>
          <p:nvPr>
            <p:ph type="title"/>
          </p:nvPr>
        </p:nvSpPr>
        <p:spPr>
          <a:xfrm>
            <a:off x="360360" y="720720"/>
            <a:ext cx="9345240" cy="887040"/>
          </a:xfrm>
          <a:prstGeom prst="rect">
            <a:avLst/>
          </a:prstGeom>
        </p:spPr>
        <p:txBody>
          <a:bodyPr anchor="ctr" bIns="50400" lIns="100800" rIns="100800" tIns="50400"/>
          <a:p>
            <a:pPr>
              <a:lnSpc>
                <a:spcPct val="102000"/>
              </a:lnSpc>
            </a:pPr>
            <a:r>
              <a:rPr lang="en-GB" sz="4400">
                <a:solidFill>
                  <a:srgbClr val="ffffff"/>
                </a:solidFill>
                <a:latin typeface="Gillius ADF No2"/>
                <a:ea typeface="DejaVu Sans"/>
              </a:rPr>
              <a:t>Click to edit the title text formatClick to edit Master title style</a:t>
            </a:r>
            <a:endParaRPr/>
          </a:p>
        </p:txBody>
      </p:sp>
      <p:sp>
        <p:nvSpPr>
          <p:cNvPr id="193" name="PlaceHolder 4"/>
          <p:cNvSpPr>
            <a:spLocks noGrp="1"/>
          </p:cNvSpPr>
          <p:nvPr>
            <p:ph type="body"/>
          </p:nvPr>
        </p:nvSpPr>
        <p:spPr>
          <a:xfrm>
            <a:off x="360360" y="1957320"/>
            <a:ext cx="9345240" cy="4978080"/>
          </a:xfrm>
          <a:prstGeom prst="rect">
            <a:avLst/>
          </a:prstGeom>
        </p:spPr>
        <p:txBody>
          <a:bodyPr bIns="50400" lIns="100800" rIns="100800" tIns="50400"/>
          <a:p>
            <a:pPr>
              <a:buSzPct val="45000"/>
              <a:buFont typeface="StarSymbol"/>
              <a:buChar char=""/>
            </a:pPr>
            <a:r>
              <a:rPr lang="en-GB" sz="2600">
                <a:solidFill>
                  <a:srgbClr val="3e442c"/>
                </a:solidFill>
                <a:latin typeface="Gillius ADF No2"/>
                <a:ea typeface="DejaVu Sans"/>
              </a:rPr>
              <a:t>Click to edit the outline text format</a:t>
            </a:r>
            <a:endParaRPr/>
          </a:p>
          <a:p>
            <a:pPr lvl="1">
              <a:buSzPct val="75000"/>
              <a:buFont typeface="StarSymbol"/>
              <a:buChar char=""/>
            </a:pPr>
            <a:r>
              <a:rPr lang="en-GB" sz="2600">
                <a:solidFill>
                  <a:srgbClr val="3e442c"/>
                </a:solidFill>
                <a:latin typeface="Gillius ADF No2"/>
                <a:ea typeface="DejaVu Sans"/>
              </a:rPr>
              <a:t>Second Outline Level</a:t>
            </a:r>
            <a:endParaRPr/>
          </a:p>
          <a:p>
            <a:pPr lvl="2">
              <a:buSzPct val="45000"/>
              <a:buFont typeface="StarSymbol"/>
              <a:buChar char=""/>
            </a:pPr>
            <a:r>
              <a:rPr lang="en-GB" sz="2600">
                <a:solidFill>
                  <a:srgbClr val="3e442c"/>
                </a:solidFill>
                <a:latin typeface="Gillius ADF No2"/>
                <a:ea typeface="DejaVu Sans"/>
              </a:rPr>
              <a:t>Third Outline Level</a:t>
            </a:r>
            <a:endParaRPr/>
          </a:p>
          <a:p>
            <a:pPr lvl="3">
              <a:buSzPct val="75000"/>
              <a:buFont typeface="StarSymbol"/>
              <a:buChar char=""/>
            </a:pPr>
            <a:r>
              <a:rPr lang="en-GB" sz="2600">
                <a:solidFill>
                  <a:srgbClr val="3e442c"/>
                </a:solidFill>
                <a:latin typeface="Gillius ADF No2"/>
                <a:ea typeface="DejaVu Sans"/>
              </a:rPr>
              <a:t>Fourth Outline Level</a:t>
            </a:r>
            <a:endParaRPr/>
          </a:p>
          <a:p>
            <a:pPr lvl="4">
              <a:buSzPct val="45000"/>
              <a:buFont typeface="StarSymbol"/>
              <a:buChar char=""/>
            </a:pPr>
            <a:r>
              <a:rPr lang="en-GB" sz="2600">
                <a:solidFill>
                  <a:srgbClr val="3e442c"/>
                </a:solidFill>
                <a:latin typeface="Gillius ADF No2"/>
                <a:ea typeface="DejaVu Sans"/>
              </a:rPr>
              <a:t>Fifth Outline Level</a:t>
            </a:r>
            <a:endParaRPr/>
          </a:p>
          <a:p>
            <a:pPr lvl="5">
              <a:buSzPct val="45000"/>
              <a:buFont typeface="StarSymbol"/>
              <a:buChar char=""/>
            </a:pPr>
            <a:r>
              <a:rPr lang="en-GB" sz="2600">
                <a:solidFill>
                  <a:srgbClr val="3e442c"/>
                </a:solidFill>
                <a:latin typeface="Gillius ADF No2"/>
                <a:ea typeface="DejaVu Sans"/>
              </a:rPr>
              <a:t>Sixth Outline Level</a:t>
            </a:r>
            <a:endParaRPr/>
          </a:p>
          <a:p>
            <a:pPr>
              <a:lnSpc>
                <a:spcPct val="100000"/>
              </a:lnSpc>
            </a:pPr>
            <a:r>
              <a:rPr lang="en-GB" sz="2600">
                <a:solidFill>
                  <a:srgbClr val="3e442c"/>
                </a:solidFill>
                <a:latin typeface="Gillius ADF No2"/>
                <a:ea typeface="DejaVu Sans"/>
              </a:rPr>
              <a:t>Seventh Outline LevelClick to edit Master text styles</a:t>
            </a:r>
            <a:endParaRPr/>
          </a:p>
          <a:p>
            <a:r>
              <a:rPr lang="en-GB" sz="2600">
                <a:solidFill>
                  <a:srgbClr val="3e442c"/>
                </a:solidFill>
                <a:latin typeface="Gillius ADF No2"/>
                <a:ea typeface="DejaVu Sans"/>
              </a:rPr>
              <a:t>Second level</a:t>
            </a:r>
            <a:endParaRPr/>
          </a:p>
          <a:p>
            <a:pPr lvl="1">
              <a:buFont typeface="Times New Roman"/>
              <a:buChar char="–"/>
            </a:pPr>
            <a:r>
              <a:rPr lang="en-GB" sz="2600">
                <a:solidFill>
                  <a:srgbClr val="3e442c"/>
                </a:solidFill>
                <a:latin typeface="Gillius ADF No2"/>
                <a:ea typeface="DejaVu Sans"/>
              </a:rPr>
              <a:t>Third level</a:t>
            </a:r>
            <a:endParaRPr/>
          </a:p>
          <a:p>
            <a:pPr lvl="2">
              <a:buFont typeface="Times New Roman"/>
              <a:buChar char="●"/>
            </a:pPr>
            <a:r>
              <a:rPr lang="en-GB" sz="2600">
                <a:solidFill>
                  <a:srgbClr val="3e442c"/>
                </a:solidFill>
                <a:latin typeface="Gillius ADF No2"/>
                <a:ea typeface="DejaVu Sans"/>
              </a:rPr>
              <a:t>Fourth level</a:t>
            </a:r>
            <a:endParaRPr/>
          </a:p>
          <a:p>
            <a:pPr lvl="3">
              <a:buFont typeface="Times New Roman"/>
              <a:buChar char="–"/>
            </a:pPr>
            <a:r>
              <a:rPr lang="en-GB" sz="2000">
                <a:solidFill>
                  <a:srgbClr val="3e442c"/>
                </a:solidFill>
                <a:latin typeface="Gillius ADF No2"/>
                <a:ea typeface="DejaVu Sans"/>
              </a:rPr>
              <a:t>Fifth level</a:t>
            </a:r>
            <a:endParaRPr/>
          </a:p>
        </p:txBody>
      </p:sp>
    </p:spTree>
  </p:cSld>
  <p:clrMap accent1="accent1" accent2="accent2" accent3="accent3" accent4="accent4" accent5="accent5" accent6="accent6" bg1="lt1" bg2="lt2" folHlink="folHlink" hlink="hlink" tx1="dk1" tx2="dk2"/>
  <p:sldLayoutIdLst>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Lst>
</p:sldMaster>
</file>

<file path=ppt/slides/_rels/slide1.xml.rels><?xml version="1.0" encoding="UTF-8"?>
<Relationships xmlns="http://schemas.openxmlformats.org/package/2006/relationships"><Relationship Id="rId1" Type="http://schemas.openxmlformats.org/officeDocument/2006/relationships/image" Target="../media/image11.png"/><Relationship Id="rId2" Type="http://schemas.openxmlformats.org/officeDocument/2006/relationships/image" Target="../media/image12.jpeg"/><Relationship Id="rId3" Type="http://schemas.openxmlformats.org/officeDocument/2006/relationships/slideLayout" Target="../slideLayouts/slideLayout1.xml"/><Relationship Id="rId4" Type="http://schemas.openxmlformats.org/officeDocument/2006/relationships/notesSlide" Target="../notesSlides/notesSlide1.xml"/>
</Relationships>
</file>

<file path=ppt/slides/_rels/slide10.xml.rels><?xml version="1.0" encoding="UTF-8"?>
<Relationships xmlns="http://schemas.openxmlformats.org/package/2006/relationships"><Relationship Id="rId1" Type="http://schemas.openxmlformats.org/officeDocument/2006/relationships/image" Target="../media/image17.png"/><Relationship Id="rId2" Type="http://schemas.openxmlformats.org/officeDocument/2006/relationships/slideLayout" Target="../slideLayouts/slideLayout25.xml"/>
</Relationships>
</file>

<file path=ppt/slides/_rels/slide11.xml.rels><?xml version="1.0" encoding="UTF-8"?>
<Relationships xmlns="http://schemas.openxmlformats.org/package/2006/relationships"><Relationship Id="rId1" Type="http://schemas.openxmlformats.org/officeDocument/2006/relationships/image" Target="../media/image18.png"/><Relationship Id="rId2" Type="http://schemas.openxmlformats.org/officeDocument/2006/relationships/slideLayout" Target="../slideLayouts/slideLayout37.xml"/>
</Relationships>
</file>

<file path=ppt/slides/_rels/slide12.xml.rels><?xml version="1.0" encoding="UTF-8"?>
<Relationships xmlns="http://schemas.openxmlformats.org/package/2006/relationships"><Relationship Id="rId1" Type="http://schemas.openxmlformats.org/officeDocument/2006/relationships/image" Target="../media/image19.png"/><Relationship Id="rId2" Type="http://schemas.openxmlformats.org/officeDocument/2006/relationships/slideLayout" Target="../slideLayouts/slideLayout25.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3.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49.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49.xml"/>
</Relationships>
</file>

<file path=ppt/slides/_rels/slide16.xml.rels><?xml version="1.0" encoding="UTF-8"?>
<Relationships xmlns="http://schemas.openxmlformats.org/package/2006/relationships"><Relationship Id="rId1" Type="http://schemas.openxmlformats.org/officeDocument/2006/relationships/image" Target="../media/image20.png"/><Relationship Id="rId2" Type="http://schemas.openxmlformats.org/officeDocument/2006/relationships/slideLayout" Target="../slideLayouts/slideLayout49.xml"/><Relationship Id="rId3" Type="http://schemas.openxmlformats.org/officeDocument/2006/relationships/notesSlide" Target="../notesSlides/notesSlide16.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49.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49.xm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49.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0.xml.rels><?xml version="1.0" encoding="UTF-8"?>
<Relationships xmlns="http://schemas.openxmlformats.org/package/2006/relationships"><Relationship Id="rId1" Type="http://schemas.openxmlformats.org/officeDocument/2006/relationships/slideLayout" Target="../slideLayouts/slideLayout49.xml"/>
</Relationships>
</file>

<file path=ppt/slides/_rels/slide21.xml.rels><?xml version="1.0" encoding="UTF-8"?>
<Relationships xmlns="http://schemas.openxmlformats.org/package/2006/relationships"><Relationship Id="rId1" Type="http://schemas.openxmlformats.org/officeDocument/2006/relationships/slideLayout" Target="../slideLayouts/slideLayout49.xml"/>
</Relationships>
</file>

<file path=ppt/slides/_rels/slide22.xml.rels><?xml version="1.0" encoding="UTF-8"?>
<Relationships xmlns="http://schemas.openxmlformats.org/package/2006/relationships"><Relationship Id="rId1" Type="http://schemas.openxmlformats.org/officeDocument/2006/relationships/slideLayout" Target="../slideLayouts/slideLayout61.xml"/><Relationship Id="rId2" Type="http://schemas.openxmlformats.org/officeDocument/2006/relationships/notesSlide" Target="../notesSlides/notesSlide22.xml"/>
</Relationships>
</file>

<file path=ppt/slides/_rels/slide23.xml.rels><?xml version="1.0" encoding="UTF-8"?>
<Relationships xmlns="http://schemas.openxmlformats.org/package/2006/relationships"><Relationship Id="rId1" Type="http://schemas.openxmlformats.org/officeDocument/2006/relationships/slideLayout" Target="../slideLayouts/slideLayout61.xml"/>
</Relationships>
</file>

<file path=ppt/slides/_rels/slide24.xml.rels><?xml version="1.0" encoding="UTF-8"?>
<Relationships xmlns="http://schemas.openxmlformats.org/package/2006/relationships"><Relationship Id="rId1" Type="http://schemas.openxmlformats.org/officeDocument/2006/relationships/slideLayout" Target="../slideLayouts/slideLayout61.xml"/>
</Relationships>
</file>

<file path=ppt/slides/_rels/slide25.xml.rels><?xml version="1.0" encoding="UTF-8"?>
<Relationships xmlns="http://schemas.openxmlformats.org/package/2006/relationships"><Relationship Id="rId1" Type="http://schemas.openxmlformats.org/officeDocument/2006/relationships/slideLayout" Target="../slideLayouts/slideLayout61.xml"/>
</Relationships>
</file>

<file path=ppt/slides/_rels/slide26.xml.rels><?xml version="1.0" encoding="UTF-8"?>
<Relationships xmlns="http://schemas.openxmlformats.org/package/2006/relationships"><Relationship Id="rId1" Type="http://schemas.openxmlformats.org/officeDocument/2006/relationships/slideLayout" Target="../slideLayouts/slideLayout61.xml"/>
</Relationships>
</file>

<file path=ppt/slides/_rels/slide27.xml.rels><?xml version="1.0" encoding="UTF-8"?>
<Relationships xmlns="http://schemas.openxmlformats.org/package/2006/relationships"><Relationship Id="rId1" Type="http://schemas.openxmlformats.org/officeDocument/2006/relationships/slideLayout" Target="../slideLayouts/slideLayout61.xml"/>
</Relationships>
</file>

<file path=ppt/slides/_rels/slide28.xml.rels><?xml version="1.0" encoding="UTF-8"?>
<Relationships xmlns="http://schemas.openxmlformats.org/package/2006/relationships"><Relationship Id="rId1" Type="http://schemas.openxmlformats.org/officeDocument/2006/relationships/slideLayout" Target="../slideLayouts/slideLayout61.xml"/>
</Relationships>
</file>

<file path=ppt/slides/_rels/slide29.xml.rels><?xml version="1.0" encoding="UTF-8"?>
<Relationships xmlns="http://schemas.openxmlformats.org/package/2006/relationships"><Relationship Id="rId1" Type="http://schemas.openxmlformats.org/officeDocument/2006/relationships/slideLayout" Target="../slideLayouts/slideLayout61.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30.xml.rels><?xml version="1.0" encoding="UTF-8"?>
<Relationships xmlns="http://schemas.openxmlformats.org/package/2006/relationships"><Relationship Id="rId1" Type="http://schemas.openxmlformats.org/officeDocument/2006/relationships/slideLayout" Target="../slideLayouts/slideLayout61.xml"/>
</Relationships>
</file>

<file path=ppt/slides/_rels/slide31.xml.rels><?xml version="1.0" encoding="UTF-8"?>
<Relationships xmlns="http://schemas.openxmlformats.org/package/2006/relationships"><Relationship Id="rId1" Type="http://schemas.openxmlformats.org/officeDocument/2006/relationships/slideLayout" Target="../slideLayouts/slideLayout49.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6.xml.rels><?xml version="1.0" encoding="UTF-8"?>
<Relationships xmlns="http://schemas.openxmlformats.org/package/2006/relationships"><Relationship Id="rId1" Type="http://schemas.openxmlformats.org/officeDocument/2006/relationships/image" Target="../media/image13.png"/><Relationship Id="rId2" Type="http://schemas.openxmlformats.org/officeDocument/2006/relationships/slideLayout" Target="../slideLayouts/slideLayout25.xml"/>
</Relationships>
</file>

<file path=ppt/slides/_rels/slide7.xml.rels><?xml version="1.0" encoding="UTF-8"?>
<Relationships xmlns="http://schemas.openxmlformats.org/package/2006/relationships"><Relationship Id="rId1" Type="http://schemas.openxmlformats.org/officeDocument/2006/relationships/image" Target="../media/image14.png"/><Relationship Id="rId2" Type="http://schemas.openxmlformats.org/officeDocument/2006/relationships/slideLayout" Target="../slideLayouts/slideLayout25.xml"/>
</Relationships>
</file>

<file path=ppt/slides/_rels/slide8.xml.rels><?xml version="1.0" encoding="UTF-8"?>
<Relationships xmlns="http://schemas.openxmlformats.org/package/2006/relationships"><Relationship Id="rId1" Type="http://schemas.openxmlformats.org/officeDocument/2006/relationships/image" Target="../media/image15.png"/><Relationship Id="rId2" Type="http://schemas.openxmlformats.org/officeDocument/2006/relationships/slideLayout" Target="../slideLayouts/slideLayout25.xml"/>
</Relationships>
</file>

<file path=ppt/slides/_rels/slide9.xml.rels><?xml version="1.0" encoding="UTF-8"?>
<Relationships xmlns="http://schemas.openxmlformats.org/package/2006/relationships"><Relationship Id="rId1" Type="http://schemas.openxmlformats.org/officeDocument/2006/relationships/image" Target="../media/image16.png"/><Relationship Id="rId2" Type="http://schemas.openxmlformats.org/officeDocument/2006/relationships/slideLayout" Target="../slideLayouts/slideLayout25.xml"/>
</Relationships>
</file>

<file path=ppt/slides/slide1.xml><?xml version="1.0" encoding="utf-8"?>
<p:sld xmlns:a="http://schemas.openxmlformats.org/drawingml/2006/main" xmlns:p="http://schemas.openxmlformats.org/presentationml/2006/main" xmlns:r="http://schemas.openxmlformats.org/officeDocument/2006/relationships">
  <p:cSld>
    <p:bg>
      <p:bgPr>
        <a:solidFill>
          <a:srgbClr val="fdfaf0"/>
        </a:solidFill>
      </p:bgPr>
    </p:bg>
    <p:spTree>
      <p:nvGrpSpPr>
        <p:cNvPr id="1" name=""/>
        <p:cNvGrpSpPr/>
        <p:nvPr/>
      </p:nvGrpSpPr>
      <p:grpSpPr>
        <a:xfrm>
          <a:off x="0" y="0"/>
          <a:ext cx="0" cy="0"/>
          <a:chOff x="0" y="0"/>
          <a:chExt cx="0" cy="0"/>
        </a:xfrm>
      </p:grpSpPr>
      <p:pic>
        <p:nvPicPr>
          <p:cNvPr descr="" id="231" name="Picture 1"/>
          <p:cNvPicPr/>
          <p:nvPr/>
        </p:nvPicPr>
        <p:blipFill>
          <a:blip r:embed="rId1"/>
          <a:stretch>
            <a:fillRect/>
          </a:stretch>
        </p:blipFill>
        <p:spPr>
          <a:xfrm>
            <a:off x="360360" y="900000"/>
            <a:ext cx="4530240" cy="344160"/>
          </a:xfrm>
          <a:prstGeom prst="rect">
            <a:avLst/>
          </a:prstGeom>
        </p:spPr>
      </p:pic>
      <p:sp>
        <p:nvSpPr>
          <p:cNvPr id="232" name="CustomShape 1"/>
          <p:cNvSpPr/>
          <p:nvPr/>
        </p:nvSpPr>
        <p:spPr>
          <a:xfrm>
            <a:off x="6686640" y="6896160"/>
            <a:ext cx="3060360" cy="539280"/>
          </a:xfrm>
          <a:prstGeom prst="rect">
            <a:avLst/>
          </a:prstGeom>
          <a:solidFill>
            <a:srgbClr val="fdfaf0"/>
          </a:solidFill>
        </p:spPr>
      </p:sp>
      <p:sp>
        <p:nvSpPr>
          <p:cNvPr id="233" name="CustomShape 2"/>
          <p:cNvSpPr/>
          <p:nvPr/>
        </p:nvSpPr>
        <p:spPr>
          <a:xfrm>
            <a:off x="360360" y="2160720"/>
            <a:ext cx="9357840" cy="2123640"/>
          </a:xfrm>
          <a:prstGeom prst="rect">
            <a:avLst/>
          </a:prstGeom>
        </p:spPr>
        <p:txBody>
          <a:bodyPr anchor="ctr" bIns="50400" lIns="100800" rIns="100800" tIns="50400"/>
          <a:p>
            <a:pPr>
              <a:lnSpc>
                <a:spcPct val="100000"/>
              </a:lnSpc>
            </a:pPr>
            <a:r>
              <a:rPr b="1" lang="en-GB" sz="4400">
                <a:solidFill>
                  <a:srgbClr val="3e442c"/>
                </a:solidFill>
                <a:latin typeface="Gillius ADF No2"/>
                <a:ea typeface="DejaVu Sans"/>
              </a:rPr>
              <a:t>Pointers to more effective</a:t>
            </a:r>
            <a:r>
              <a:rPr b="1" lang="en-GB" sz="4400">
                <a:solidFill>
                  <a:srgbClr val="3e442c"/>
                </a:solidFill>
                <a:latin typeface="Gillius ADF No2"/>
                <a:ea typeface="DejaVu Sans"/>
              </a:rPr>
              <a:t>
</a:t>
            </a:r>
            <a:r>
              <a:rPr b="1" lang="en-GB" sz="4400">
                <a:solidFill>
                  <a:srgbClr val="3e442c"/>
                </a:solidFill>
                <a:latin typeface="Gillius ADF No2"/>
                <a:ea typeface="DejaVu Sans"/>
              </a:rPr>
              <a:t>software &amp; data in audio research</a:t>
            </a:r>
            <a:endParaRPr/>
          </a:p>
        </p:txBody>
      </p:sp>
      <p:sp>
        <p:nvSpPr>
          <p:cNvPr id="234" name="CustomShape 3"/>
          <p:cNvSpPr/>
          <p:nvPr/>
        </p:nvSpPr>
        <p:spPr>
          <a:xfrm>
            <a:off x="360360" y="4356000"/>
            <a:ext cx="9357840" cy="2301480"/>
          </a:xfrm>
          <a:prstGeom prst="rect">
            <a:avLst/>
          </a:prstGeom>
        </p:spPr>
        <p:txBody>
          <a:bodyPr anchor="ctr" bIns="0" lIns="0" rIns="0" tIns="0"/>
          <a:p>
            <a:pPr algn="r">
              <a:lnSpc>
                <a:spcPct val="100000"/>
              </a:lnSpc>
            </a:pPr>
            <a:r>
              <a:rPr lang="en-GB" sz="2600">
                <a:solidFill>
                  <a:srgbClr val="3e442c"/>
                </a:solidFill>
                <a:latin typeface="Gillius ADF No2"/>
                <a:ea typeface="DejaVu Sans"/>
              </a:rPr>
              <a:t>Mark D Plumbley, Chris Cannam, Steve Welburn</a:t>
            </a:r>
            <a:endParaRPr/>
          </a:p>
          <a:p>
            <a:pPr algn="r">
              <a:lnSpc>
                <a:spcPct val="100000"/>
              </a:lnSpc>
            </a:pPr>
            <a:r>
              <a:rPr lang="en-GB" sz="2600">
                <a:solidFill>
                  <a:srgbClr val="3e442c"/>
                </a:solidFill>
                <a:latin typeface="Gillius ADF No2"/>
                <a:ea typeface="DejaVu Sans"/>
              </a:rPr>
              <a:t>Centre for Digital Music</a:t>
            </a:r>
            <a:endParaRPr/>
          </a:p>
          <a:p>
            <a:pPr algn="r">
              <a:lnSpc>
                <a:spcPct val="100000"/>
              </a:lnSpc>
            </a:pPr>
            <a:r>
              <a:rPr lang="en-GB" sz="2600">
                <a:solidFill>
                  <a:srgbClr val="3e442c"/>
                </a:solidFill>
                <a:latin typeface="Gillius ADF No2"/>
                <a:ea typeface="DejaVu Sans"/>
              </a:rPr>
              <a:t>Queen Mary, University of London</a:t>
            </a:r>
            <a:endParaRPr/>
          </a:p>
        </p:txBody>
      </p:sp>
      <p:pic>
        <p:nvPicPr>
          <p:cNvPr descr="" id="235" name="Picture 5"/>
          <p:cNvPicPr/>
          <p:nvPr/>
        </p:nvPicPr>
        <p:blipFill>
          <a:blip r:embed="rId2"/>
          <a:stretch>
            <a:fillRect/>
          </a:stretch>
        </p:blipFill>
        <p:spPr>
          <a:xfrm>
            <a:off x="360360" y="6948360"/>
            <a:ext cx="852120" cy="339480"/>
          </a:xfrm>
          <a:prstGeom prst="rect">
            <a:avLst/>
          </a:prstGeom>
        </p:spPr>
      </p:pic>
    </p:spTree>
  </p:cSld>
  <p:timing>
    <p:tnLst>
      <p:par>
        <p:cTn dur="indefinite" id="1" nodeType="tmRoot" restart="never">
          <p:childTnLst>
            <p:seq>
              <p:cTn dur="indefinite" id="2" nodeType="mainSeq">
                <p:childTnLst/>
              </p:cTn>
              <p:prevCondLst>
                <p:cond delay="0" evt="onPrev">
                  <p:tgtEl>
                    <p:sldTgt/>
                  </p:tgtEl>
                </p:cond>
              </p:prevCondLst>
              <p:nextCondLst>
                <p:cond delay="0" evt="onNext">
                  <p:tgtEl>
                    <p:sldTgt/>
                  </p:tgtEl>
                </p:cond>
              </p:nextCondLst>
            </p:seq>
          </p:childTnLst>
        </p:cTn>
      </p:par>
    </p:tnLst>
  </p:timing>
</p:sld>
</file>

<file path=ppt/slides/slide10.xml><?xml version="1.0" encoding="utf-8"?>
<p:sld xmlns:a="http://schemas.openxmlformats.org/drawingml/2006/main" xmlns:p="http://schemas.openxmlformats.org/presentationml/2006/main" xmlns:r="http://schemas.openxmlformats.org/officeDocument/2006/relationships">
  <p:cSld>
    <p:bg>
      <p:bgPr>
        <a:solidFill>
          <a:srgbClr val="fdfaf0"/>
        </a:solidFill>
      </p:bgPr>
    </p:bg>
    <p:spTree>
      <p:nvGrpSpPr>
        <p:cNvPr id="1" name=""/>
        <p:cNvGrpSpPr/>
        <p:nvPr/>
      </p:nvGrpSpPr>
      <p:grpSpPr>
        <a:xfrm>
          <a:off x="0" y="0"/>
          <a:ext cx="0" cy="0"/>
          <a:chOff x="0" y="0"/>
          <a:chExt cx="0" cy="0"/>
        </a:xfrm>
      </p:grpSpPr>
      <p:pic>
        <p:nvPicPr>
          <p:cNvPr descr="" id="248" name="Picture 1"/>
          <p:cNvPicPr/>
          <p:nvPr/>
        </p:nvPicPr>
        <p:blipFill>
          <a:blip r:embed="rId1"/>
          <a:stretch>
            <a:fillRect/>
          </a:stretch>
        </p:blipFill>
        <p:spPr>
          <a:xfrm>
            <a:off x="665280" y="720720"/>
            <a:ext cx="8730720" cy="6210000"/>
          </a:xfrm>
          <a:prstGeom prst="rect">
            <a:avLst/>
          </a:prstGeom>
        </p:spPr>
      </p:pic>
    </p:spTree>
  </p:cSld>
  <p:timing>
    <p:tnLst>
      <p:par>
        <p:cTn dur="indefinite" id="19" nodeType="tmRoot" restart="never">
          <p:childTnLst>
            <p:seq>
              <p:cTn dur="indefinite" id="20" nodeType="mainSeq">
                <p:childTnLst/>
              </p:cTn>
              <p:prevCondLst>
                <p:cond delay="0" evt="onPrev">
                  <p:tgtEl>
                    <p:sldTgt/>
                  </p:tgtEl>
                </p:cond>
              </p:prevCondLst>
              <p:nextCondLst>
                <p:cond delay="0" evt="onNext">
                  <p:tgtEl>
                    <p:sldTgt/>
                  </p:tgtEl>
                </p:cond>
              </p:nextCondLst>
            </p:seq>
          </p:childTnLst>
        </p:cTn>
      </p:par>
    </p:tnLst>
  </p:timing>
</p:sld>
</file>

<file path=ppt/slides/slide11.xml><?xml version="1.0" encoding="utf-8"?>
<p:sld xmlns:a="http://schemas.openxmlformats.org/drawingml/2006/main" xmlns:p="http://schemas.openxmlformats.org/presentationml/2006/main" xmlns:r="http://schemas.openxmlformats.org/officeDocument/2006/relationships">
  <p:cSld>
    <p:bg>
      <p:bgPr>
        <a:solidFill>
          <a:srgbClr val="fdfaf0"/>
        </a:solidFill>
      </p:bgPr>
    </p:bg>
    <p:spTree>
      <p:nvGrpSpPr>
        <p:cNvPr id="1" name=""/>
        <p:cNvGrpSpPr/>
        <p:nvPr/>
      </p:nvGrpSpPr>
      <p:grpSpPr>
        <a:xfrm>
          <a:off x="0" y="0"/>
          <a:ext cx="0" cy="0"/>
          <a:chOff x="0" y="0"/>
          <a:chExt cx="0" cy="0"/>
        </a:xfrm>
      </p:grpSpPr>
      <p:pic>
        <p:nvPicPr>
          <p:cNvPr descr="" id="249" name="Picture 1"/>
          <p:cNvPicPr/>
          <p:nvPr/>
        </p:nvPicPr>
        <p:blipFill>
          <a:blip r:embed="rId1"/>
          <a:stretch>
            <a:fillRect/>
          </a:stretch>
        </p:blipFill>
        <p:spPr>
          <a:xfrm>
            <a:off x="665280" y="720720"/>
            <a:ext cx="8730720" cy="6210000"/>
          </a:xfrm>
          <a:prstGeom prst="rect">
            <a:avLst/>
          </a:prstGeom>
        </p:spPr>
      </p:pic>
    </p:spTree>
  </p:cSld>
  <p:timing>
    <p:tnLst>
      <p:par>
        <p:cTn dur="indefinite" id="21" nodeType="tmRoot" restart="never">
          <p:childTnLst>
            <p:seq>
              <p:cTn dur="indefinite" id="22" nodeType="mainSeq">
                <p:childTnLst/>
              </p:cTn>
              <p:prevCondLst>
                <p:cond delay="0" evt="onPrev">
                  <p:tgtEl>
                    <p:sldTgt/>
                  </p:tgtEl>
                </p:cond>
              </p:prevCondLst>
              <p:nextCondLst>
                <p:cond delay="0" evt="onNext">
                  <p:tgtEl>
                    <p:sldTgt/>
                  </p:tgtEl>
                </p:cond>
              </p:nextCondLst>
            </p:seq>
          </p:childTnLst>
        </p:cTn>
      </p:par>
    </p:tnLst>
  </p:timing>
</p:sld>
</file>

<file path=ppt/slides/slide12.xml><?xml version="1.0" encoding="utf-8"?>
<p:sld xmlns:a="http://schemas.openxmlformats.org/drawingml/2006/main" xmlns:p="http://schemas.openxmlformats.org/presentationml/2006/main" xmlns:r="http://schemas.openxmlformats.org/officeDocument/2006/relationships">
  <p:cSld>
    <p:bg>
      <p:bgPr>
        <a:solidFill>
          <a:srgbClr val="fdfaf0"/>
        </a:solidFill>
      </p:bgPr>
    </p:bg>
    <p:spTree>
      <p:nvGrpSpPr>
        <p:cNvPr id="1" name=""/>
        <p:cNvGrpSpPr/>
        <p:nvPr/>
      </p:nvGrpSpPr>
      <p:grpSpPr>
        <a:xfrm>
          <a:off x="0" y="0"/>
          <a:ext cx="0" cy="0"/>
          <a:chOff x="0" y="0"/>
          <a:chExt cx="0" cy="0"/>
        </a:xfrm>
      </p:grpSpPr>
      <p:pic>
        <p:nvPicPr>
          <p:cNvPr descr="" id="250" name="Picture 1"/>
          <p:cNvPicPr/>
          <p:nvPr/>
        </p:nvPicPr>
        <p:blipFill>
          <a:blip r:embed="rId1"/>
          <a:stretch>
            <a:fillRect/>
          </a:stretch>
        </p:blipFill>
        <p:spPr>
          <a:xfrm>
            <a:off x="665280" y="720720"/>
            <a:ext cx="8730720" cy="6210000"/>
          </a:xfrm>
          <a:prstGeom prst="rect">
            <a:avLst/>
          </a:prstGeom>
        </p:spPr>
      </p:pic>
    </p:spTree>
  </p:cSld>
  <p:timing>
    <p:tnLst>
      <p:par>
        <p:cTn dur="indefinite" id="23" nodeType="tmRoot" restart="never">
          <p:childTnLst>
            <p:seq>
              <p:cTn dur="indefinite" id="24" nodeType="mainSeq">
                <p:childTnLst/>
              </p:cTn>
              <p:prevCondLst>
                <p:cond delay="0" evt="onPrev">
                  <p:tgtEl>
                    <p:sldTgt/>
                  </p:tgtEl>
                </p:cond>
              </p:prevCondLst>
              <p:nextCondLst>
                <p:cond delay="0" evt="onNext">
                  <p:tgtEl>
                    <p:sldTgt/>
                  </p:tgtEl>
                </p:cond>
              </p:nextCondLst>
            </p:seq>
          </p:childTnLst>
        </p:cTn>
      </p:par>
    </p:tnLst>
  </p:timing>
</p:sld>
</file>

<file path=ppt/slides/slide13.xml><?xml version="1.0" encoding="utf-8"?>
<p:sld xmlns:a="http://schemas.openxmlformats.org/drawingml/2006/main" xmlns:p="http://schemas.openxmlformats.org/presentationml/2006/main" xmlns:r="http://schemas.openxmlformats.org/officeDocument/2006/relationships">
  <p:cSld>
    <p:bg>
      <p:bgPr>
        <a:solidFill>
          <a:srgbClr val="fdfaf0"/>
        </a:solidFill>
      </p:bgPr>
    </p:bg>
    <p:spTree>
      <p:nvGrpSpPr>
        <p:cNvPr id="1" name=""/>
        <p:cNvGrpSpPr/>
        <p:nvPr/>
      </p:nvGrpSpPr>
      <p:grpSpPr>
        <a:xfrm>
          <a:off x="0" y="0"/>
          <a:ext cx="0" cy="0"/>
          <a:chOff x="0" y="0"/>
          <a:chExt cx="0" cy="0"/>
        </a:xfrm>
      </p:grpSpPr>
      <p:sp>
        <p:nvSpPr>
          <p:cNvPr id="251" name="TextShape 1"/>
          <p:cNvSpPr txBox="1"/>
          <p:nvPr/>
        </p:nvSpPr>
        <p:spPr>
          <a:xfrm>
            <a:off x="360360" y="720720"/>
            <a:ext cx="9343800" cy="883800"/>
          </a:xfrm>
          <a:prstGeom prst="rect">
            <a:avLst/>
          </a:prstGeom>
        </p:spPr>
        <p:txBody>
          <a:bodyPr anchor="ctr" bIns="50400" lIns="100800" rIns="100800" tIns="50400"/>
          <a:p>
            <a:pPr>
              <a:lnSpc>
                <a:spcPct val="100000"/>
              </a:lnSpc>
            </a:pPr>
            <a:r>
              <a:rPr b="1" lang="en-GB" sz="4400">
                <a:solidFill>
                  <a:srgbClr val="3e442c"/>
                </a:solidFill>
                <a:latin typeface="Gillius ADF No2"/>
                <a:ea typeface="DejaVu Sans"/>
              </a:rPr>
              <a:t>A philosophical point</a:t>
            </a:r>
            <a:endParaRPr/>
          </a:p>
        </p:txBody>
      </p:sp>
      <p:sp>
        <p:nvSpPr>
          <p:cNvPr id="252" name="TextShape 2"/>
          <p:cNvSpPr txBox="1"/>
          <p:nvPr/>
        </p:nvSpPr>
        <p:spPr>
          <a:xfrm>
            <a:off x="360360" y="1957320"/>
            <a:ext cx="9343800" cy="4974840"/>
          </a:xfrm>
          <a:prstGeom prst="rect">
            <a:avLst/>
          </a:prstGeom>
        </p:spPr>
        <p:txBody>
          <a:bodyPr bIns="50400" lIns="100800" rIns="100800" tIns="50400"/>
          <a:p>
            <a:pPr>
              <a:lnSpc>
                <a:spcPct val="100000"/>
              </a:lnSpc>
            </a:pPr>
            <a:r>
              <a:rPr lang="en-GB" sz="2600">
                <a:solidFill>
                  <a:srgbClr val="3e442c"/>
                </a:solidFill>
                <a:latin typeface="Gillius ADF No2"/>
                <a:ea typeface="DejaVu Sans"/>
              </a:rPr>
              <a:t>Much of this involves becoming more comfortable with the idea that </a:t>
            </a:r>
            <a:r>
              <a:rPr i="1" lang="en-GB" sz="2600">
                <a:solidFill>
                  <a:srgbClr val="3e442c"/>
                </a:solidFill>
                <a:latin typeface="Gillius ADF No2"/>
                <a:ea typeface="DejaVu Sans"/>
              </a:rPr>
              <a:t>someone else will be looking at your code</a:t>
            </a:r>
            <a:r>
              <a:rPr lang="en-GB" sz="2600">
                <a:solidFill>
                  <a:srgbClr val="3e442c"/>
                </a:solidFill>
                <a:latin typeface="Gillius ADF No2"/>
                <a:ea typeface="DejaVu Sans"/>
              </a:rPr>
              <a:t>.</a:t>
            </a:r>
            <a:endParaRPr/>
          </a:p>
          <a:p>
            <a:pPr>
              <a:lnSpc>
                <a:spcPct val="100000"/>
              </a:lnSpc>
            </a:pPr>
            <a:endParaRPr/>
          </a:p>
          <a:p>
            <a:pPr>
              <a:lnSpc>
                <a:spcPct val="100000"/>
              </a:lnSpc>
            </a:pPr>
            <a:r>
              <a:rPr lang="en-GB" sz="2600">
                <a:solidFill>
                  <a:srgbClr val="3e442c"/>
                </a:solidFill>
                <a:latin typeface="Gillius ADF No2"/>
                <a:ea typeface="DejaVu Sans"/>
              </a:rPr>
              <a:t>We collaborate on papers; why not on code?</a:t>
            </a:r>
            <a:endParaRPr/>
          </a:p>
          <a:p>
            <a:pPr>
              <a:lnSpc>
                <a:spcPct val="100000"/>
              </a:lnSpc>
            </a:pPr>
            <a:endParaRPr/>
          </a:p>
          <a:p>
            <a:pPr>
              <a:lnSpc>
                <a:spcPct val="100000"/>
              </a:lnSpc>
            </a:pPr>
            <a:r>
              <a:rPr lang="en-GB" sz="2600">
                <a:solidFill>
                  <a:srgbClr val="3e442c"/>
                </a:solidFill>
                <a:latin typeface="Gillius ADF No2"/>
                <a:ea typeface="DejaVu Sans"/>
              </a:rPr>
              <a:t>Coding with readers in mind makes some things easier:</a:t>
            </a:r>
            <a:endParaRPr/>
          </a:p>
          <a:p>
            <a:pPr>
              <a:lnSpc>
                <a:spcPct val="100000"/>
              </a:lnSpc>
              <a:buFont typeface="Arial"/>
              <a:buChar char="•"/>
            </a:pPr>
            <a:r>
              <a:rPr lang="en-GB" sz="2600">
                <a:solidFill>
                  <a:srgbClr val="3e442c"/>
                </a:solidFill>
                <a:latin typeface="Gillius ADF No2"/>
                <a:ea typeface="DejaVu Sans"/>
              </a:rPr>
              <a:t>Easier to write comments you'll understand later</a:t>
            </a:r>
            <a:endParaRPr/>
          </a:p>
          <a:p>
            <a:pPr>
              <a:lnSpc>
                <a:spcPct val="100000"/>
              </a:lnSpc>
              <a:buFont typeface="Arial"/>
              <a:buChar char="•"/>
            </a:pPr>
            <a:r>
              <a:rPr lang="en-GB" sz="2600">
                <a:solidFill>
                  <a:srgbClr val="3e442c"/>
                </a:solidFill>
                <a:latin typeface="Gillius ADF No2"/>
                <a:ea typeface="DejaVu Sans"/>
              </a:rPr>
              <a:t>Easier to write testable code, and to do unit tests for it</a:t>
            </a:r>
            <a:endParaRPr/>
          </a:p>
          <a:p>
            <a:pPr>
              <a:lnSpc>
                <a:spcPct val="100000"/>
              </a:lnSpc>
              <a:buFont typeface="Arial"/>
              <a:buChar char="•"/>
            </a:pPr>
            <a:r>
              <a:rPr lang="en-GB" sz="2600">
                <a:solidFill>
                  <a:srgbClr val="3e442c"/>
                </a:solidFill>
                <a:latin typeface="Gillius ADF No2"/>
                <a:ea typeface="DejaVu Sans"/>
              </a:rPr>
              <a:t>Easier to do code reviews</a:t>
            </a:r>
            <a:endParaRPr/>
          </a:p>
          <a:p>
            <a:pPr>
              <a:lnSpc>
                <a:spcPct val="100000"/>
              </a:lnSpc>
              <a:buFont typeface="Arial"/>
              <a:buChar char="•"/>
            </a:pPr>
            <a:r>
              <a:rPr lang="en-GB" sz="2600">
                <a:solidFill>
                  <a:srgbClr val="3e442c"/>
                </a:solidFill>
                <a:latin typeface="Gillius ADF No2"/>
                <a:ea typeface="DejaVu Sans"/>
              </a:rPr>
              <a:t>Easier to contemplate the possibility of actually publishing!</a:t>
            </a:r>
            <a:endParaRPr/>
          </a:p>
        </p:txBody>
      </p:sp>
    </p:spTree>
  </p:cSld>
  <p:timing>
    <p:tnLst>
      <p:par>
        <p:cTn dur="indefinite" id="25" nodeType="tmRoot" restart="never">
          <p:childTnLst>
            <p:seq>
              <p:cTn dur="indefinite" id="26" nodeType="mainSeq">
                <p:childTnLst/>
              </p:cTn>
              <p:prevCondLst>
                <p:cond delay="0" evt="onPrev">
                  <p:tgtEl>
                    <p:sldTgt/>
                  </p:tgtEl>
                </p:cond>
              </p:prevCondLst>
              <p:nextCondLst>
                <p:cond delay="0" evt="onNext">
                  <p:tgtEl>
                    <p:sldTgt/>
                  </p:tgtEl>
                </p:cond>
              </p:nextCondLst>
            </p:seq>
          </p:childTnLst>
        </p:cTn>
      </p:par>
    </p:tnLst>
  </p:timing>
</p:sld>
</file>

<file path=ppt/slides/slide14.xml><?xml version="1.0" encoding="utf-8"?>
<p:sld xmlns:a="http://schemas.openxmlformats.org/drawingml/2006/main" xmlns:p="http://schemas.openxmlformats.org/presentationml/2006/main" xmlns:r="http://schemas.openxmlformats.org/officeDocument/2006/relationships">
  <p:cSld>
    <p:bg>
      <p:bgPr>
        <a:solidFill>
          <a:srgbClr val="fdfaf0"/>
        </a:solidFill>
      </p:bgPr>
    </p:bg>
    <p:spTree>
      <p:nvGrpSpPr>
        <p:cNvPr id="1" name=""/>
        <p:cNvGrpSpPr/>
        <p:nvPr/>
      </p:nvGrpSpPr>
      <p:grpSpPr>
        <a:xfrm>
          <a:off x="0" y="0"/>
          <a:ext cx="0" cy="0"/>
          <a:chOff x="0" y="0"/>
          <a:chExt cx="0" cy="0"/>
        </a:xfrm>
      </p:grpSpPr>
      <p:sp>
        <p:nvSpPr>
          <p:cNvPr id="253" name="TextShape 1"/>
          <p:cNvSpPr txBox="1"/>
          <p:nvPr/>
        </p:nvSpPr>
        <p:spPr>
          <a:xfrm>
            <a:off x="360360" y="669960"/>
            <a:ext cx="9349920" cy="991800"/>
          </a:xfrm>
          <a:prstGeom prst="rect">
            <a:avLst/>
          </a:prstGeom>
        </p:spPr>
        <p:txBody>
          <a:bodyPr anchor="ctr" bIns="50400" lIns="100800" rIns="100800" tIns="50400"/>
          <a:p>
            <a:pPr>
              <a:lnSpc>
                <a:spcPct val="100000"/>
              </a:lnSpc>
            </a:pPr>
            <a:r>
              <a:rPr b="1" lang="en-GB" sz="4400">
                <a:solidFill>
                  <a:srgbClr val="3e442c"/>
                </a:solidFill>
                <a:latin typeface="Gillius ADF No2"/>
                <a:ea typeface="DejaVu Sans"/>
              </a:rPr>
              <a:t>Informal code reviews</a:t>
            </a:r>
            <a:endParaRPr/>
          </a:p>
        </p:txBody>
      </p:sp>
      <p:sp>
        <p:nvSpPr>
          <p:cNvPr id="254" name="TextShape 2"/>
          <p:cNvSpPr txBox="1"/>
          <p:nvPr/>
        </p:nvSpPr>
        <p:spPr>
          <a:xfrm>
            <a:off x="360360" y="1957320"/>
            <a:ext cx="9343800" cy="4974840"/>
          </a:xfrm>
          <a:prstGeom prst="rect">
            <a:avLst/>
          </a:prstGeom>
        </p:spPr>
        <p:txBody>
          <a:bodyPr bIns="50400" lIns="100800" rIns="100800" tIns="50400"/>
          <a:p>
            <a:pPr>
              <a:lnSpc>
                <a:spcPct val="100000"/>
              </a:lnSpc>
            </a:pPr>
            <a:r>
              <a:rPr lang="en-GB" sz="2600">
                <a:solidFill>
                  <a:srgbClr val="3e442c"/>
                </a:solidFill>
                <a:latin typeface="Gillius ADF No2"/>
                <a:ea typeface="DejaVu Sans"/>
              </a:rPr>
              <a:t>Getting someone else to read your code!</a:t>
            </a:r>
            <a:endParaRPr/>
          </a:p>
          <a:p>
            <a:pPr>
              <a:lnSpc>
                <a:spcPct val="100000"/>
              </a:lnSpc>
            </a:pPr>
            <a:r>
              <a:rPr lang="en-GB" sz="2600">
                <a:solidFill>
                  <a:srgbClr val="3e442c"/>
                </a:solidFill>
                <a:latin typeface="Gillius ADF No2"/>
                <a:ea typeface="DejaVu Sans"/>
              </a:rPr>
              <a:t>Can be fairly informal in a peer setting</a:t>
            </a:r>
            <a:endParaRPr/>
          </a:p>
          <a:p>
            <a:pPr>
              <a:lnSpc>
                <a:spcPct val="100000"/>
              </a:lnSpc>
            </a:pPr>
            <a:r>
              <a:rPr lang="en-GB" sz="2600">
                <a:solidFill>
                  <a:srgbClr val="3e442c"/>
                </a:solidFill>
                <a:latin typeface="Gillius ADF No2"/>
                <a:ea typeface="DejaVu Sans"/>
              </a:rPr>
              <a:t>e.g. </a:t>
            </a:r>
            <a:r>
              <a:rPr i="1" lang="en-GB" sz="2600">
                <a:solidFill>
                  <a:srgbClr val="3e442c"/>
                </a:solidFill>
                <a:latin typeface="Gillius ADF No2"/>
                <a:ea typeface="DejaVu Sans"/>
              </a:rPr>
              <a:t>use-case reviewing</a:t>
            </a:r>
            <a:r>
              <a:rPr lang="en-GB" sz="2600">
                <a:solidFill>
                  <a:srgbClr val="3e442c"/>
                </a:solidFill>
                <a:latin typeface="Gillius ADF No2"/>
                <a:ea typeface="DejaVu Sans"/>
              </a:rPr>
              <a:t>, following the line of code from known inputs and outputs </a:t>
            </a:r>
            <a:endParaRPr/>
          </a:p>
          <a:p>
            <a:pPr>
              <a:lnSpc>
                <a:spcPct val="100000"/>
              </a:lnSpc>
            </a:pPr>
            <a:endParaRPr/>
          </a:p>
          <a:p>
            <a:pPr>
              <a:lnSpc>
                <a:spcPct val="100000"/>
              </a:lnSpc>
            </a:pPr>
            <a:endParaRPr/>
          </a:p>
        </p:txBody>
      </p:sp>
    </p:spTree>
  </p:cSld>
  <p:timing>
    <p:tnLst>
      <p:par>
        <p:cTn dur="indefinite" id="27" nodeType="tmRoot" restart="never">
          <p:childTnLst>
            <p:seq>
              <p:cTn dur="indefinite" id="28" nodeType="mainSeq">
                <p:childTnLst/>
              </p:cTn>
              <p:prevCondLst>
                <p:cond delay="0" evt="onPrev">
                  <p:tgtEl>
                    <p:sldTgt/>
                  </p:tgtEl>
                </p:cond>
              </p:prevCondLst>
              <p:nextCondLst>
                <p:cond delay="0" evt="onNext">
                  <p:tgtEl>
                    <p:sldTgt/>
                  </p:tgtEl>
                </p:cond>
              </p:nextCondLst>
            </p:seq>
          </p:childTnLst>
        </p:cTn>
      </p:par>
    </p:tnLst>
  </p:timing>
</p:sld>
</file>

<file path=ppt/slides/slide1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55" name="TextShape 1"/>
          <p:cNvSpPr txBox="1"/>
          <p:nvPr/>
        </p:nvSpPr>
        <p:spPr>
          <a:xfrm>
            <a:off x="360360" y="720720"/>
            <a:ext cx="9340560" cy="880560"/>
          </a:xfrm>
          <a:prstGeom prst="rect">
            <a:avLst/>
          </a:prstGeom>
        </p:spPr>
        <p:txBody>
          <a:bodyPr anchor="ctr" bIns="50400" lIns="100800" rIns="100800" tIns="50400"/>
          <a:p>
            <a:pPr>
              <a:lnSpc>
                <a:spcPct val="100000"/>
              </a:lnSpc>
            </a:pPr>
            <a:r>
              <a:rPr b="1" lang="en-GB" sz="4400">
                <a:solidFill>
                  <a:srgbClr val="3e442c"/>
                </a:solidFill>
                <a:latin typeface="Gillius ADF No2"/>
                <a:ea typeface="DejaVu Sans"/>
              </a:rPr>
              <a:t>Readable/reviewable code</a:t>
            </a:r>
            <a:endParaRPr/>
          </a:p>
        </p:txBody>
      </p:sp>
      <p:sp>
        <p:nvSpPr>
          <p:cNvPr id="256" name="TextShape 2"/>
          <p:cNvSpPr txBox="1"/>
          <p:nvPr/>
        </p:nvSpPr>
        <p:spPr>
          <a:xfrm>
            <a:off x="360360" y="1957320"/>
            <a:ext cx="9340560" cy="4971600"/>
          </a:xfrm>
          <a:prstGeom prst="rect">
            <a:avLst/>
          </a:prstGeom>
        </p:spPr>
        <p:txBody>
          <a:bodyPr bIns="50400" lIns="100800" rIns="100800" tIns="50400"/>
          <a:p>
            <a:pPr>
              <a:lnSpc>
                <a:spcPct val="100000"/>
              </a:lnSpc>
            </a:pPr>
            <a:r>
              <a:rPr lang="en-GB" sz="2600">
                <a:solidFill>
                  <a:srgbClr val="3e442c"/>
                </a:solidFill>
                <a:latin typeface="Gillius ADF No2"/>
                <a:ea typeface="DejaVu Sans"/>
              </a:rPr>
              <a:t>– </a:t>
            </a:r>
            <a:r>
              <a:rPr lang="en-GB" sz="2600">
                <a:solidFill>
                  <a:srgbClr val="3e442c"/>
                </a:solidFill>
                <a:latin typeface="Gillius ADF No2"/>
                <a:ea typeface="DejaVu Sans"/>
              </a:rPr>
              <a:t>readable variable names</a:t>
            </a:r>
            <a:endParaRPr/>
          </a:p>
          <a:p>
            <a:pPr>
              <a:lnSpc>
                <a:spcPct val="100000"/>
              </a:lnSpc>
            </a:pPr>
            <a:r>
              <a:rPr lang="en-GB" sz="2600">
                <a:solidFill>
                  <a:srgbClr val="3e442c"/>
                </a:solidFill>
                <a:latin typeface="Gillius ADF No2"/>
                <a:ea typeface="DejaVu Sans"/>
              </a:rPr>
              <a:t>– </a:t>
            </a:r>
            <a:r>
              <a:rPr lang="en-GB" sz="2600">
                <a:solidFill>
                  <a:srgbClr val="3e442c"/>
                </a:solidFill>
                <a:latin typeface="Gillius ADF No2"/>
                <a:ea typeface="DejaVu Sans"/>
              </a:rPr>
              <a:t>slicing into methods</a:t>
            </a:r>
            <a:endParaRPr/>
          </a:p>
          <a:p>
            <a:pPr>
              <a:lnSpc>
                <a:spcPct val="100000"/>
              </a:lnSpc>
            </a:pPr>
            <a:r>
              <a:rPr lang="en-GB" sz="2600">
                <a:solidFill>
                  <a:srgbClr val="3e442c"/>
                </a:solidFill>
                <a:latin typeface="Gillius ADF No2"/>
                <a:ea typeface="DejaVu Sans"/>
              </a:rPr>
              <a:t>– </a:t>
            </a:r>
            <a:r>
              <a:rPr lang="en-GB" sz="2600">
                <a:solidFill>
                  <a:srgbClr val="3e442c"/>
                </a:solidFill>
                <a:latin typeface="Gillius ADF No2"/>
                <a:ea typeface="DejaVu Sans"/>
              </a:rPr>
              <a:t>commenting the why, not the how</a:t>
            </a:r>
            <a:endParaRPr/>
          </a:p>
          <a:p>
            <a:pPr>
              <a:lnSpc>
                <a:spcPct val="100000"/>
              </a:lnSpc>
            </a:pPr>
            <a:r>
              <a:rPr lang="en-GB" sz="2600">
                <a:solidFill>
                  <a:srgbClr val="3e442c"/>
                </a:solidFill>
                <a:latin typeface="Gillius ADF No2"/>
                <a:ea typeface="DejaVu Sans"/>
              </a:rPr>
              <a:t>– </a:t>
            </a:r>
            <a:r>
              <a:rPr lang="en-GB" sz="2600">
                <a:solidFill>
                  <a:srgbClr val="3e442c"/>
                </a:solidFill>
                <a:latin typeface="Gillius ADF No2"/>
                <a:ea typeface="DejaVu Sans"/>
              </a:rPr>
              <a:t>concentrate on function prototypes / API description</a:t>
            </a:r>
            <a:endParaRPr/>
          </a:p>
          <a:p>
            <a:pPr>
              <a:lnSpc>
                <a:spcPct val="100000"/>
              </a:lnSpc>
            </a:pPr>
            <a:r>
              <a:rPr lang="en-GB" sz="2600">
                <a:solidFill>
                  <a:srgbClr val="3e442c"/>
                </a:solidFill>
                <a:latin typeface="Gillius ADF No2"/>
                <a:ea typeface="DejaVu Sans"/>
              </a:rPr>
              <a:t>– </a:t>
            </a:r>
            <a:r>
              <a:rPr lang="en-GB" sz="2600">
                <a:solidFill>
                  <a:srgbClr val="3e442c"/>
                </a:solidFill>
                <a:latin typeface="Gillius ADF No2"/>
                <a:ea typeface="DejaVu Sans"/>
              </a:rPr>
              <a:t>check the SWC paper?</a:t>
            </a:r>
            <a:endParaRPr/>
          </a:p>
          <a:p>
            <a:pPr>
              <a:lnSpc>
                <a:spcPct val="100000"/>
              </a:lnSpc>
            </a:pPr>
            <a:endParaRPr/>
          </a:p>
          <a:p>
            <a:pPr>
              <a:lnSpc>
                <a:spcPct val="100000"/>
              </a:lnSpc>
            </a:pPr>
            <a:r>
              <a:rPr lang="en-GB" sz="2600">
                <a:solidFill>
                  <a:srgbClr val="3e442c"/>
                </a:solidFill>
                <a:latin typeface="Gillius ADF No2"/>
                <a:ea typeface="DejaVu Sans"/>
              </a:rPr>
              <a:t>Double-check what Cohen suggested as a review checklist</a:t>
            </a:r>
            <a:endParaRPr/>
          </a:p>
          <a:p>
            <a:pPr>
              <a:lnSpc>
                <a:spcPct val="100000"/>
              </a:lnSpc>
            </a:pPr>
            <a:endParaRPr/>
          </a:p>
        </p:txBody>
      </p:sp>
    </p:spTree>
  </p:cSld>
  <p:timing>
    <p:tnLst>
      <p:par>
        <p:cTn dur="indefinite" id="29" nodeType="tmRoot" restart="never">
          <p:childTnLst>
            <p:seq>
              <p:cTn id="30" nodeType="mainSeq">
                <p:childTnLst/>
              </p:cTn>
              <p:prevCondLst>
                <p:cond delay="0" evt="onPrev">
                  <p:tgtEl>
                    <p:sldTgt/>
                  </p:tgtEl>
                </p:cond>
              </p:prevCondLst>
              <p:nextCondLst>
                <p:cond delay="0" evt="onNext">
                  <p:tgtEl>
                    <p:sldTgt/>
                  </p:tgtEl>
                </p:cond>
              </p:nextCondLst>
            </p:seq>
          </p:childTnLst>
        </p:cTn>
      </p:par>
    </p:tnLst>
  </p:timing>
</p:sld>
</file>

<file path=ppt/slides/slide16.xml><?xml version="1.0" encoding="utf-8"?>
<p:sld xmlns:a="http://schemas.openxmlformats.org/drawingml/2006/main" xmlns:p="http://schemas.openxmlformats.org/presentationml/2006/main" xmlns:r="http://schemas.openxmlformats.org/officeDocument/2006/relationships">
  <p:cSld>
    <p:bg>
      <p:bgPr>
        <a:solidFill>
          <a:srgbClr val="fdfaf0"/>
        </a:solidFill>
      </p:bgPr>
    </p:bg>
    <p:spTree>
      <p:nvGrpSpPr>
        <p:cNvPr id="1" name=""/>
        <p:cNvGrpSpPr/>
        <p:nvPr/>
      </p:nvGrpSpPr>
      <p:grpSpPr>
        <a:xfrm>
          <a:off x="0" y="0"/>
          <a:ext cx="0" cy="0"/>
          <a:chOff x="0" y="0"/>
          <a:chExt cx="0" cy="0"/>
        </a:xfrm>
      </p:grpSpPr>
      <p:sp>
        <p:nvSpPr>
          <p:cNvPr id="257" name="TextShape 1"/>
          <p:cNvSpPr txBox="1"/>
          <p:nvPr/>
        </p:nvSpPr>
        <p:spPr>
          <a:xfrm>
            <a:off x="360360" y="669960"/>
            <a:ext cx="9349920" cy="991800"/>
          </a:xfrm>
          <a:prstGeom prst="rect">
            <a:avLst/>
          </a:prstGeom>
        </p:spPr>
        <p:txBody>
          <a:bodyPr anchor="ctr" bIns="50400" lIns="100800" rIns="100800" tIns="50400"/>
          <a:p>
            <a:pPr>
              <a:lnSpc>
                <a:spcPct val="100000"/>
              </a:lnSpc>
            </a:pPr>
            <a:r>
              <a:rPr b="1" lang="en-GB" sz="4400">
                <a:solidFill>
                  <a:srgbClr val="3e442c"/>
                </a:solidFill>
                <a:latin typeface="Gillius ADF No2"/>
                <a:ea typeface="DejaVu Sans"/>
              </a:rPr>
              <a:t>Code reviews? No problem</a:t>
            </a:r>
            <a:endParaRPr/>
          </a:p>
        </p:txBody>
      </p:sp>
      <p:pic>
        <p:nvPicPr>
          <p:cNvPr descr="" id="258" name="Picture 2"/>
          <p:cNvPicPr/>
          <p:nvPr/>
        </p:nvPicPr>
        <p:blipFill>
          <a:blip r:embed="rId1"/>
          <a:stretch>
            <a:fillRect/>
          </a:stretch>
        </p:blipFill>
        <p:spPr>
          <a:xfrm>
            <a:off x="2303640" y="1584360"/>
            <a:ext cx="5758920" cy="4822560"/>
          </a:xfrm>
          <a:prstGeom prst="rect">
            <a:avLst/>
          </a:prstGeom>
        </p:spPr>
      </p:pic>
      <p:sp>
        <p:nvSpPr>
          <p:cNvPr id="259" name="CustomShape 2"/>
          <p:cNvSpPr/>
          <p:nvPr/>
        </p:nvSpPr>
        <p:spPr>
          <a:xfrm>
            <a:off x="6859440" y="5832360"/>
            <a:ext cx="2858760" cy="820440"/>
          </a:xfrm>
          <a:prstGeom prst="rect">
            <a:avLst/>
          </a:prstGeom>
        </p:spPr>
        <p:txBody>
          <a:bodyPr bIns="45000" lIns="90000" rIns="90000" tIns="45000" wrap="none"/>
          <a:p>
            <a:pPr>
              <a:lnSpc>
                <a:spcPct val="100000"/>
              </a:lnSpc>
            </a:pPr>
            <a:r>
              <a:rPr lang="en-GB" sz="1600">
                <a:solidFill>
                  <a:srgbClr val="000000"/>
                </a:solidFill>
                <a:latin typeface="Gillius ADF No2"/>
                <a:ea typeface="DejaVu Sans"/>
              </a:rPr>
              <a:t>Dunsmore, Roper, Wood, 2000.</a:t>
            </a:r>
            <a:endParaRPr/>
          </a:p>
          <a:p>
            <a:pPr>
              <a:lnSpc>
                <a:spcPct val="100000"/>
              </a:lnSpc>
            </a:pPr>
            <a:r>
              <a:rPr lang="en-GB" sz="1600">
                <a:solidFill>
                  <a:srgbClr val="000000"/>
                </a:solidFill>
                <a:latin typeface="Gillius ADF No2"/>
                <a:ea typeface="DejaVu Sans"/>
              </a:rPr>
              <a:t>From </a:t>
            </a:r>
            <a:r>
              <a:rPr i="1" lang="en-GB" sz="1600">
                <a:solidFill>
                  <a:srgbClr val="000000"/>
                </a:solidFill>
                <a:latin typeface="Gillius ADF No2"/>
                <a:ea typeface="DejaVu Sans"/>
              </a:rPr>
              <a:t>Best-Kept Secrets of</a:t>
            </a:r>
            <a:r>
              <a:rPr i="1" lang="en-GB" sz="1600">
                <a:solidFill>
                  <a:srgbClr val="000000"/>
                </a:solidFill>
                <a:latin typeface="Gillius ADF No2"/>
                <a:ea typeface="DejaVu Sans"/>
              </a:rPr>
              <a:t>
</a:t>
            </a:r>
            <a:r>
              <a:rPr i="1" lang="en-GB" sz="1600">
                <a:solidFill>
                  <a:srgbClr val="000000"/>
                </a:solidFill>
                <a:latin typeface="Gillius ADF No2"/>
                <a:ea typeface="DejaVu Sans"/>
              </a:rPr>
              <a:t>Peer Code Review</a:t>
            </a:r>
            <a:r>
              <a:rPr lang="en-GB" sz="1600">
                <a:solidFill>
                  <a:srgbClr val="000000"/>
                </a:solidFill>
                <a:latin typeface="Gillius ADF No2"/>
                <a:ea typeface="DejaVu Sans"/>
              </a:rPr>
              <a:t>, Cohen, 2006</a:t>
            </a:r>
            <a:endParaRPr/>
          </a:p>
        </p:txBody>
      </p:sp>
    </p:spTree>
  </p:cSld>
  <p:timing>
    <p:tnLst>
      <p:par>
        <p:cTn dur="indefinite" id="31" nodeType="tmRoot" restart="never">
          <p:childTnLst>
            <p:seq>
              <p:cTn dur="indefinite" id="32" nodeType="mainSeq">
                <p:childTnLst/>
              </p:cTn>
              <p:prevCondLst>
                <p:cond delay="0" evt="onPrev">
                  <p:tgtEl>
                    <p:sldTgt/>
                  </p:tgtEl>
                </p:cond>
              </p:prevCondLst>
              <p:nextCondLst>
                <p:cond delay="0" evt="onNext">
                  <p:tgtEl>
                    <p:sldTgt/>
                  </p:tgtEl>
                </p:cond>
              </p:nextCondLst>
            </p:seq>
          </p:childTnLst>
        </p:cTn>
      </p:par>
    </p:tnLst>
  </p:timing>
</p:sld>
</file>

<file path=ppt/slides/slide17.xml><?xml version="1.0" encoding="utf-8"?>
<p:sld xmlns:a="http://schemas.openxmlformats.org/drawingml/2006/main" xmlns:p="http://schemas.openxmlformats.org/presentationml/2006/main" xmlns:r="http://schemas.openxmlformats.org/officeDocument/2006/relationships">
  <p:cSld>
    <p:bg>
      <p:bgPr>
        <a:solidFill>
          <a:srgbClr val="fdfaf0"/>
        </a:solidFill>
      </p:bgPr>
    </p:bg>
    <p:spTree>
      <p:nvGrpSpPr>
        <p:cNvPr id="1" name=""/>
        <p:cNvGrpSpPr/>
        <p:nvPr/>
      </p:nvGrpSpPr>
      <p:grpSpPr>
        <a:xfrm>
          <a:off x="0" y="0"/>
          <a:ext cx="0" cy="0"/>
          <a:chOff x="0" y="0"/>
          <a:chExt cx="0" cy="0"/>
        </a:xfrm>
      </p:grpSpPr>
      <p:sp>
        <p:nvSpPr>
          <p:cNvPr id="260" name="TextShape 1"/>
          <p:cNvSpPr txBox="1"/>
          <p:nvPr/>
        </p:nvSpPr>
        <p:spPr>
          <a:xfrm>
            <a:off x="360360" y="669960"/>
            <a:ext cx="9349920" cy="991800"/>
          </a:xfrm>
          <a:prstGeom prst="rect">
            <a:avLst/>
          </a:prstGeom>
        </p:spPr>
        <p:txBody>
          <a:bodyPr anchor="ctr" bIns="50400" lIns="100800" rIns="100800" tIns="50400"/>
          <a:p>
            <a:pPr>
              <a:lnSpc>
                <a:spcPct val="100000"/>
              </a:lnSpc>
            </a:pPr>
            <a:r>
              <a:rPr b="1" lang="en-GB" sz="4400">
                <a:solidFill>
                  <a:srgbClr val="3e442c"/>
                </a:solidFill>
                <a:latin typeface="Gillius ADF No2"/>
                <a:ea typeface="DejaVu Sans"/>
              </a:rPr>
              <a:t>Unit testing: what is it?</a:t>
            </a:r>
            <a:endParaRPr/>
          </a:p>
        </p:txBody>
      </p:sp>
      <p:sp>
        <p:nvSpPr>
          <p:cNvPr id="261" name="TextShape 2"/>
          <p:cNvSpPr txBox="1"/>
          <p:nvPr/>
        </p:nvSpPr>
        <p:spPr>
          <a:xfrm>
            <a:off x="360360" y="1957320"/>
            <a:ext cx="9343800" cy="4974840"/>
          </a:xfrm>
          <a:prstGeom prst="rect">
            <a:avLst/>
          </a:prstGeom>
        </p:spPr>
        <p:txBody>
          <a:bodyPr bIns="50400" lIns="100800" rIns="100800" tIns="50400"/>
          <a:p>
            <a:pPr>
              <a:lnSpc>
                <a:spcPct val="100000"/>
              </a:lnSpc>
            </a:pPr>
            <a:r>
              <a:rPr lang="en-GB" sz="2600">
                <a:solidFill>
                  <a:srgbClr val="3e442c"/>
                </a:solidFill>
                <a:latin typeface="Gillius ADF No2"/>
                <a:ea typeface="DejaVu Sans"/>
              </a:rPr>
              <a:t>A “unit test” is a bit of code that calls one of your functions, gives it some input, and tells you whether it returned the right result</a:t>
            </a:r>
            <a:endParaRPr/>
          </a:p>
          <a:p>
            <a:pPr>
              <a:lnSpc>
                <a:spcPct val="100000"/>
              </a:lnSpc>
            </a:pPr>
            <a:endParaRPr/>
          </a:p>
          <a:p>
            <a:pPr>
              <a:lnSpc>
                <a:spcPct val="100000"/>
              </a:lnSpc>
            </a:pPr>
            <a:r>
              <a:rPr lang="en-GB" sz="2600">
                <a:solidFill>
                  <a:srgbClr val="3e442c"/>
                </a:solidFill>
                <a:latin typeface="Gillius ADF No2"/>
                <a:ea typeface="DejaVu Sans"/>
              </a:rPr>
              <a:t>Write a set of these, and you have a “test suite”</a:t>
            </a:r>
            <a:endParaRPr/>
          </a:p>
          <a:p>
            <a:pPr>
              <a:lnSpc>
                <a:spcPct val="100000"/>
              </a:lnSpc>
            </a:pPr>
            <a:endParaRPr/>
          </a:p>
          <a:p>
            <a:pPr>
              <a:lnSpc>
                <a:spcPct val="100000"/>
              </a:lnSpc>
            </a:pPr>
            <a:r>
              <a:rPr lang="en-GB" sz="2600">
                <a:solidFill>
                  <a:srgbClr val="3e442c"/>
                </a:solidFill>
                <a:latin typeface="Gillius ADF No2"/>
                <a:ea typeface="DejaVu Sans"/>
              </a:rPr>
              <a:t>A “test framework” can help you write them more quickly; there's at least one for every programming language and environment</a:t>
            </a:r>
            <a:endParaRPr/>
          </a:p>
          <a:p>
            <a:pPr>
              <a:lnSpc>
                <a:spcPct val="100000"/>
              </a:lnSpc>
            </a:pPr>
            <a:endParaRPr/>
          </a:p>
          <a:p>
            <a:pPr>
              <a:lnSpc>
                <a:spcPct val="100000"/>
              </a:lnSpc>
            </a:pPr>
            <a:r>
              <a:rPr lang="en-GB" sz="2600">
                <a:solidFill>
                  <a:srgbClr val="3e442c"/>
                </a:solidFill>
                <a:latin typeface="Gillius ADF No2"/>
                <a:ea typeface="DejaVu Sans"/>
              </a:rPr>
              <a:t>Should be set up so you can run all tests in one go</a:t>
            </a:r>
            <a:endParaRPr/>
          </a:p>
        </p:txBody>
      </p:sp>
    </p:spTree>
  </p:cSld>
  <p:timing>
    <p:tnLst>
      <p:par>
        <p:cTn dur="indefinite" id="33" nodeType="tmRoot" restart="never">
          <p:childTnLst>
            <p:seq>
              <p:cTn dur="indefinite" id="34" nodeType="mainSeq">
                <p:childTnLst/>
              </p:cTn>
              <p:prevCondLst>
                <p:cond delay="0" evt="onPrev">
                  <p:tgtEl>
                    <p:sldTgt/>
                  </p:tgtEl>
                </p:cond>
              </p:prevCondLst>
              <p:nextCondLst>
                <p:cond delay="0" evt="onNext">
                  <p:tgtEl>
                    <p:sldTgt/>
                  </p:tgtEl>
                </p:cond>
              </p:nextCondLst>
            </p:seq>
          </p:childTnLst>
        </p:cTn>
      </p:par>
    </p:tnLst>
  </p:timing>
</p:sld>
</file>

<file path=ppt/slides/slide18.xml><?xml version="1.0" encoding="utf-8"?>
<p:sld xmlns:a="http://schemas.openxmlformats.org/drawingml/2006/main" xmlns:p="http://schemas.openxmlformats.org/presentationml/2006/main" xmlns:r="http://schemas.openxmlformats.org/officeDocument/2006/relationships">
  <p:cSld>
    <p:bg>
      <p:bgPr>
        <a:solidFill>
          <a:srgbClr val="fdfaf0"/>
        </a:solidFill>
      </p:bgPr>
    </p:bg>
    <p:spTree>
      <p:nvGrpSpPr>
        <p:cNvPr id="1" name=""/>
        <p:cNvGrpSpPr/>
        <p:nvPr/>
      </p:nvGrpSpPr>
      <p:grpSpPr>
        <a:xfrm>
          <a:off x="0" y="0"/>
          <a:ext cx="0" cy="0"/>
          <a:chOff x="0" y="0"/>
          <a:chExt cx="0" cy="0"/>
        </a:xfrm>
      </p:grpSpPr>
      <p:sp>
        <p:nvSpPr>
          <p:cNvPr id="262" name="TextShape 1"/>
          <p:cNvSpPr txBox="1"/>
          <p:nvPr/>
        </p:nvSpPr>
        <p:spPr>
          <a:xfrm>
            <a:off x="360360" y="669960"/>
            <a:ext cx="9349920" cy="991800"/>
          </a:xfrm>
          <a:prstGeom prst="rect">
            <a:avLst/>
          </a:prstGeom>
        </p:spPr>
        <p:txBody>
          <a:bodyPr anchor="ctr" bIns="50400" lIns="100800" rIns="100800" tIns="50400"/>
          <a:p>
            <a:pPr>
              <a:lnSpc>
                <a:spcPct val="100000"/>
              </a:lnSpc>
            </a:pPr>
            <a:r>
              <a:rPr b="1" lang="en-GB" sz="4400">
                <a:solidFill>
                  <a:srgbClr val="3e442c"/>
                </a:solidFill>
                <a:latin typeface="Gillius ADF No2"/>
                <a:ea typeface="DejaVu Sans"/>
              </a:rPr>
              <a:t>Unit testing: what's it for?</a:t>
            </a:r>
            <a:endParaRPr/>
          </a:p>
        </p:txBody>
      </p:sp>
      <p:sp>
        <p:nvSpPr>
          <p:cNvPr id="263" name="TextShape 2"/>
          <p:cNvSpPr txBox="1"/>
          <p:nvPr/>
        </p:nvSpPr>
        <p:spPr>
          <a:xfrm>
            <a:off x="360360" y="1957320"/>
            <a:ext cx="9343800" cy="4974840"/>
          </a:xfrm>
          <a:prstGeom prst="rect">
            <a:avLst/>
          </a:prstGeom>
        </p:spPr>
        <p:txBody>
          <a:bodyPr bIns="50400" lIns="100800" rIns="100800" tIns="50400"/>
          <a:p>
            <a:pPr>
              <a:lnSpc>
                <a:spcPct val="100000"/>
              </a:lnSpc>
            </a:pPr>
            <a:r>
              <a:rPr lang="en-GB" sz="2600">
                <a:solidFill>
                  <a:srgbClr val="3e442c"/>
                </a:solidFill>
                <a:latin typeface="Gillius ADF No2"/>
                <a:ea typeface="DejaVu Sans"/>
              </a:rPr>
              <a:t>An automated way of ensuring:</a:t>
            </a:r>
            <a:endParaRPr/>
          </a:p>
          <a:p>
            <a:pPr>
              <a:lnSpc>
                <a:spcPct val="100000"/>
              </a:lnSpc>
              <a:buFont typeface="Arial"/>
              <a:buChar char="•"/>
            </a:pPr>
            <a:r>
              <a:rPr lang="en-GB" sz="2600">
                <a:solidFill>
                  <a:srgbClr val="3e442c"/>
                </a:solidFill>
                <a:latin typeface="Gillius ADF No2"/>
                <a:ea typeface="DejaVu Sans"/>
              </a:rPr>
              <a:t>That your code's API works</a:t>
            </a:r>
            <a:endParaRPr/>
          </a:p>
          <a:p>
            <a:pPr>
              <a:lnSpc>
                <a:spcPct val="100000"/>
              </a:lnSpc>
              <a:buFont typeface="Arial"/>
              <a:buChar char="•"/>
            </a:pPr>
            <a:r>
              <a:rPr lang="en-GB" sz="2600">
                <a:solidFill>
                  <a:srgbClr val="3e442c"/>
                </a:solidFill>
                <a:latin typeface="Gillius ADF No2"/>
                <a:ea typeface="DejaVu Sans"/>
              </a:rPr>
              <a:t>That you don't break your code when changing it</a:t>
            </a:r>
            <a:endParaRPr/>
          </a:p>
          <a:p>
            <a:pPr>
              <a:lnSpc>
                <a:spcPct val="100000"/>
              </a:lnSpc>
            </a:pPr>
            <a:endParaRPr/>
          </a:p>
          <a:p>
            <a:pPr>
              <a:lnSpc>
                <a:spcPct val="100000"/>
              </a:lnSpc>
            </a:pPr>
            <a:r>
              <a:rPr lang="en-GB" sz="2600">
                <a:solidFill>
                  <a:srgbClr val="3e442c"/>
                </a:solidFill>
                <a:latin typeface="Gillius ADF No2"/>
                <a:ea typeface="DejaVu Sans"/>
              </a:rPr>
              <a:t>Also useful when developing a tricky algorithm (using test-first, or test-driven development)</a:t>
            </a:r>
            <a:endParaRPr/>
          </a:p>
        </p:txBody>
      </p:sp>
    </p:spTree>
  </p:cSld>
  <p:timing>
    <p:tnLst>
      <p:par>
        <p:cTn dur="indefinite" id="35" nodeType="tmRoot" restart="never">
          <p:childTnLst>
            <p:seq>
              <p:cTn dur="indefinite" id="36" nodeType="mainSeq">
                <p:childTnLst/>
              </p:cTn>
              <p:prevCondLst>
                <p:cond delay="0" evt="onPrev">
                  <p:tgtEl>
                    <p:sldTgt/>
                  </p:tgtEl>
                </p:cond>
              </p:prevCondLst>
              <p:nextCondLst>
                <p:cond delay="0" evt="onNext">
                  <p:tgtEl>
                    <p:sldTgt/>
                  </p:tgtEl>
                </p:cond>
              </p:nextCondLst>
            </p:seq>
          </p:childTnLst>
        </p:cTn>
      </p:par>
    </p:tnLst>
  </p:timing>
</p:sld>
</file>

<file path=ppt/slides/slide19.xml><?xml version="1.0" encoding="utf-8"?>
<p:sld xmlns:a="http://schemas.openxmlformats.org/drawingml/2006/main" xmlns:p="http://schemas.openxmlformats.org/presentationml/2006/main" xmlns:r="http://schemas.openxmlformats.org/officeDocument/2006/relationships">
  <p:cSld>
    <p:bg>
      <p:bgPr>
        <a:solidFill>
          <a:srgbClr val="fdfaf0"/>
        </a:solidFill>
      </p:bgPr>
    </p:bg>
    <p:spTree>
      <p:nvGrpSpPr>
        <p:cNvPr id="1" name=""/>
        <p:cNvGrpSpPr/>
        <p:nvPr/>
      </p:nvGrpSpPr>
      <p:grpSpPr>
        <a:xfrm>
          <a:off x="0" y="0"/>
          <a:ext cx="0" cy="0"/>
          <a:chOff x="0" y="0"/>
          <a:chExt cx="0" cy="0"/>
        </a:xfrm>
      </p:grpSpPr>
      <p:sp>
        <p:nvSpPr>
          <p:cNvPr id="264" name="TextShape 1"/>
          <p:cNvSpPr txBox="1"/>
          <p:nvPr/>
        </p:nvSpPr>
        <p:spPr>
          <a:xfrm>
            <a:off x="360360" y="720720"/>
            <a:ext cx="9343800" cy="883800"/>
          </a:xfrm>
          <a:prstGeom prst="rect">
            <a:avLst/>
          </a:prstGeom>
        </p:spPr>
        <p:txBody>
          <a:bodyPr anchor="ctr" bIns="50400" lIns="100800" rIns="100800" tIns="50400"/>
          <a:p>
            <a:pPr>
              <a:lnSpc>
                <a:spcPct val="100000"/>
              </a:lnSpc>
            </a:pPr>
            <a:r>
              <a:rPr b="1" lang="en-GB" sz="4400">
                <a:solidFill>
                  <a:srgbClr val="3e442c"/>
                </a:solidFill>
                <a:latin typeface="Gillius ADF No2"/>
                <a:ea typeface="DejaVu Sans"/>
              </a:rPr>
              <a:t>Unit testing questions</a:t>
            </a:r>
            <a:endParaRPr/>
          </a:p>
        </p:txBody>
      </p:sp>
      <p:sp>
        <p:nvSpPr>
          <p:cNvPr id="265" name="TextShape 2"/>
          <p:cNvSpPr txBox="1"/>
          <p:nvPr/>
        </p:nvSpPr>
        <p:spPr>
          <a:xfrm>
            <a:off x="360360" y="1957320"/>
            <a:ext cx="9343800" cy="4974840"/>
          </a:xfrm>
          <a:prstGeom prst="rect">
            <a:avLst/>
          </a:prstGeom>
        </p:spPr>
        <p:txBody>
          <a:bodyPr bIns="50400" lIns="100800" rIns="100800" tIns="50400"/>
          <a:p>
            <a:pPr>
              <a:lnSpc>
                <a:spcPct val="100000"/>
              </a:lnSpc>
            </a:pPr>
            <a:r>
              <a:rPr lang="en-GB" sz="2600">
                <a:solidFill>
                  <a:srgbClr val="3e442c"/>
                </a:solidFill>
                <a:latin typeface="Gillius ADF No2"/>
                <a:ea typeface="DejaVu Sans"/>
              </a:rPr>
              <a:t>“</a:t>
            </a:r>
            <a:r>
              <a:rPr lang="en-GB" sz="2600">
                <a:solidFill>
                  <a:srgbClr val="3e442c"/>
                </a:solidFill>
                <a:latin typeface="Gillius ADF No2"/>
                <a:ea typeface="DejaVu Sans"/>
              </a:rPr>
              <a:t>How can I test my code if I don't know what results to expect?”</a:t>
            </a:r>
            <a:endParaRPr/>
          </a:p>
          <a:p>
            <a:pPr>
              <a:lnSpc>
                <a:spcPct val="100000"/>
              </a:lnSpc>
              <a:buFont typeface="Arial"/>
              <a:buChar char="•"/>
            </a:pPr>
            <a:r>
              <a:rPr lang="en-GB" sz="2600">
                <a:solidFill>
                  <a:srgbClr val="3e442c"/>
                </a:solidFill>
                <a:latin typeface="Gillius ADF No2"/>
                <a:ea typeface="DejaVu Sans"/>
              </a:rPr>
              <a:t>Break it down into functions whose behaviour you can predict</a:t>
            </a:r>
            <a:endParaRPr/>
          </a:p>
          <a:p>
            <a:pPr>
              <a:lnSpc>
                <a:spcPct val="100000"/>
              </a:lnSpc>
              <a:buFont typeface="Arial"/>
              <a:buChar char="•"/>
            </a:pPr>
            <a:r>
              <a:rPr lang="en-GB" sz="2600">
                <a:solidFill>
                  <a:srgbClr val="3e442c"/>
                </a:solidFill>
                <a:latin typeface="Gillius ADF No2"/>
                <a:ea typeface="DejaVu Sans"/>
              </a:rPr>
              <a:t>Testable code is also more readable code anyway</a:t>
            </a:r>
            <a:endParaRPr/>
          </a:p>
          <a:p>
            <a:pPr>
              <a:lnSpc>
                <a:spcPct val="100000"/>
              </a:lnSpc>
              <a:buFont typeface="Arial"/>
              <a:buChar char="•"/>
            </a:pPr>
            <a:r>
              <a:rPr lang="en-GB" sz="2600">
                <a:solidFill>
                  <a:srgbClr val="3e442c"/>
                </a:solidFill>
                <a:latin typeface="Gillius ADF No2"/>
                <a:ea typeface="DejaVu Sans"/>
              </a:rPr>
              <a:t>Test individual components, not the whole thing</a:t>
            </a:r>
            <a:endParaRPr/>
          </a:p>
          <a:p>
            <a:pPr>
              <a:lnSpc>
                <a:spcPct val="100000"/>
              </a:lnSpc>
            </a:pPr>
            <a:r>
              <a:rPr lang="en-GB" sz="2600">
                <a:solidFill>
                  <a:srgbClr val="3e442c"/>
                </a:solidFill>
                <a:latin typeface="Gillius ADF No2"/>
                <a:ea typeface="DejaVu Sans"/>
              </a:rPr>
              <a:t>Unit testing is about trying to ensure that </a:t>
            </a:r>
            <a:r>
              <a:rPr i="1" lang="en-GB" sz="2600">
                <a:solidFill>
                  <a:srgbClr val="3e442c"/>
                </a:solidFill>
                <a:latin typeface="Gillius ADF No2"/>
                <a:ea typeface="DejaVu Sans"/>
              </a:rPr>
              <a:t>the code implements the method </a:t>
            </a:r>
            <a:r>
              <a:rPr lang="en-GB" sz="2600">
                <a:solidFill>
                  <a:srgbClr val="3e442c"/>
                </a:solidFill>
                <a:latin typeface="Gillius ADF No2"/>
                <a:ea typeface="DejaVu Sans"/>
              </a:rPr>
              <a:t>-- not that </a:t>
            </a:r>
            <a:r>
              <a:rPr i="1" lang="en-GB" sz="2600">
                <a:solidFill>
                  <a:srgbClr val="3e442c"/>
                </a:solidFill>
                <a:latin typeface="Gillius ADF No2"/>
                <a:ea typeface="DejaVu Sans"/>
              </a:rPr>
              <a:t>the method is the right one</a:t>
            </a:r>
            <a:endParaRPr/>
          </a:p>
        </p:txBody>
      </p:sp>
    </p:spTree>
  </p:cSld>
  <p:timing>
    <p:tnLst>
      <p:par>
        <p:cTn dur="indefinite" id="37" nodeType="tmRoot" restart="never">
          <p:childTnLst>
            <p:seq>
              <p:cTn dur="indefinite" id="38" nodeType="mainSeq">
                <p:childTnLst/>
              </p:cTn>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p:cSld>
    <p:bg>
      <p:bgPr>
        <a:solidFill>
          <a:srgbClr val="fdfaf0"/>
        </a:solidFill>
      </p:bgPr>
    </p:bg>
    <p:spTree>
      <p:nvGrpSpPr>
        <p:cNvPr id="1" name=""/>
        <p:cNvGrpSpPr/>
        <p:nvPr/>
      </p:nvGrpSpPr>
      <p:grpSpPr>
        <a:xfrm>
          <a:off x="0" y="0"/>
          <a:ext cx="0" cy="0"/>
          <a:chOff x="0" y="0"/>
          <a:chExt cx="0" cy="0"/>
        </a:xfrm>
      </p:grpSpPr>
      <p:sp>
        <p:nvSpPr>
          <p:cNvPr id="236" name="TextShape 1"/>
          <p:cNvSpPr txBox="1"/>
          <p:nvPr/>
        </p:nvSpPr>
        <p:spPr>
          <a:xfrm>
            <a:off x="360360" y="720720"/>
            <a:ext cx="9343800" cy="883800"/>
          </a:xfrm>
          <a:prstGeom prst="rect">
            <a:avLst/>
          </a:prstGeom>
        </p:spPr>
        <p:txBody>
          <a:bodyPr anchor="ctr" bIns="50400" lIns="100800" rIns="100800" tIns="50400"/>
          <a:p>
            <a:pPr>
              <a:lnSpc>
                <a:spcPct val="100000"/>
              </a:lnSpc>
            </a:pPr>
            <a:r>
              <a:rPr b="1" lang="en-GB" sz="4400">
                <a:solidFill>
                  <a:srgbClr val="3e442c"/>
                </a:solidFill>
                <a:latin typeface="Gillius ADF No2"/>
                <a:ea typeface="DejaVu Sans"/>
              </a:rPr>
              <a:t>Research software: The Question</a:t>
            </a:r>
            <a:endParaRPr/>
          </a:p>
        </p:txBody>
      </p:sp>
      <p:sp>
        <p:nvSpPr>
          <p:cNvPr id="237" name="TextShape 2"/>
          <p:cNvSpPr txBox="1"/>
          <p:nvPr/>
        </p:nvSpPr>
        <p:spPr>
          <a:xfrm>
            <a:off x="360360" y="1957320"/>
            <a:ext cx="9343800" cy="4974840"/>
          </a:xfrm>
          <a:prstGeom prst="rect">
            <a:avLst/>
          </a:prstGeom>
        </p:spPr>
        <p:txBody>
          <a:bodyPr bIns="50400" lIns="100800" rIns="100800" tIns="50400"/>
          <a:p>
            <a:r>
              <a:rPr lang="en-GB" sz="3200">
                <a:solidFill>
                  <a:srgbClr val="3e442c"/>
                </a:solidFill>
                <a:latin typeface="Gillius ADF No2"/>
                <a:ea typeface="DejaVu Sans"/>
              </a:rPr>
              <a:t>“</a:t>
            </a:r>
            <a:r>
              <a:rPr lang="en-GB" sz="3200">
                <a:solidFill>
                  <a:srgbClr val="3e442c"/>
                </a:solidFill>
                <a:latin typeface="Gillius ADF No2"/>
                <a:ea typeface="DejaVu Sans"/>
              </a:rPr>
              <a:t>How do you</a:t>
            </a:r>
            <a:r>
              <a:rPr i="1" lang="en-GB" sz="3200">
                <a:solidFill>
                  <a:srgbClr val="3e442c"/>
                </a:solidFill>
                <a:latin typeface="Gillius ADF No2"/>
                <a:ea typeface="DejaVu Sans"/>
              </a:rPr>
              <a:t> </a:t>
            </a:r>
            <a:r>
              <a:rPr lang="en-GB" sz="3200">
                <a:solidFill>
                  <a:srgbClr val="3e442c"/>
                </a:solidFill>
                <a:latin typeface="Gillius ADF No2"/>
                <a:ea typeface="DejaVu Sans"/>
              </a:rPr>
              <a:t>know your code implements your method at all?”</a:t>
            </a:r>
            <a:endParaRPr/>
          </a:p>
        </p:txBody>
      </p:sp>
    </p:spTree>
  </p:cSld>
  <p:timing>
    <p:tnLst>
      <p:par>
        <p:cTn dur="indefinite" id="3" nodeType="tmRoot" restart="never">
          <p:childTnLst>
            <p:seq>
              <p:cTn dur="indefinite" id="4" nodeType="mainSeq">
                <p:childTnLst/>
              </p:cTn>
              <p:prevCondLst>
                <p:cond delay="0" evt="onPrev">
                  <p:tgtEl>
                    <p:sldTgt/>
                  </p:tgtEl>
                </p:cond>
              </p:prevCondLst>
              <p:nextCondLst>
                <p:cond delay="0" evt="onNext">
                  <p:tgtEl>
                    <p:sldTgt/>
                  </p:tgtEl>
                </p:cond>
              </p:nextCondLst>
            </p:seq>
          </p:childTnLst>
        </p:cTn>
      </p:par>
    </p:tnLst>
  </p:timing>
</p:sld>
</file>

<file path=ppt/slides/slide20.xml><?xml version="1.0" encoding="utf-8"?>
<p:sld xmlns:a="http://schemas.openxmlformats.org/drawingml/2006/main" xmlns:p="http://schemas.openxmlformats.org/presentationml/2006/main" xmlns:r="http://schemas.openxmlformats.org/officeDocument/2006/relationships">
  <p:cSld>
    <p:bg>
      <p:bgPr>
        <a:solidFill>
          <a:srgbClr val="fdfaf0"/>
        </a:solidFill>
      </p:bgPr>
    </p:bg>
    <p:spTree>
      <p:nvGrpSpPr>
        <p:cNvPr id="1" name=""/>
        <p:cNvGrpSpPr/>
        <p:nvPr/>
      </p:nvGrpSpPr>
      <p:grpSpPr>
        <a:xfrm>
          <a:off x="0" y="0"/>
          <a:ext cx="0" cy="0"/>
          <a:chOff x="0" y="0"/>
          <a:chExt cx="0" cy="0"/>
        </a:xfrm>
      </p:grpSpPr>
      <p:sp>
        <p:nvSpPr>
          <p:cNvPr id="266" name="TextShape 1"/>
          <p:cNvSpPr txBox="1"/>
          <p:nvPr/>
        </p:nvSpPr>
        <p:spPr>
          <a:xfrm>
            <a:off x="360360" y="720720"/>
            <a:ext cx="9343800" cy="883800"/>
          </a:xfrm>
          <a:prstGeom prst="rect">
            <a:avLst/>
          </a:prstGeom>
        </p:spPr>
        <p:txBody>
          <a:bodyPr anchor="ctr" bIns="50400" lIns="100800" rIns="100800" tIns="50400"/>
          <a:p>
            <a:pPr>
              <a:lnSpc>
                <a:spcPct val="100000"/>
              </a:lnSpc>
            </a:pPr>
            <a:r>
              <a:rPr b="1" lang="en-GB" sz="4400">
                <a:solidFill>
                  <a:srgbClr val="3e442c"/>
                </a:solidFill>
                <a:latin typeface="Gillius ADF No2"/>
                <a:ea typeface="DejaVu Sans"/>
              </a:rPr>
              <a:t>Unit testing questions</a:t>
            </a:r>
            <a:endParaRPr/>
          </a:p>
        </p:txBody>
      </p:sp>
      <p:sp>
        <p:nvSpPr>
          <p:cNvPr id="267" name="TextShape 2"/>
          <p:cNvSpPr txBox="1"/>
          <p:nvPr/>
        </p:nvSpPr>
        <p:spPr>
          <a:xfrm>
            <a:off x="360360" y="1957320"/>
            <a:ext cx="9343800" cy="4974840"/>
          </a:xfrm>
          <a:prstGeom prst="rect">
            <a:avLst/>
          </a:prstGeom>
        </p:spPr>
        <p:txBody>
          <a:bodyPr bIns="50400" lIns="100800" rIns="100800" tIns="50400"/>
          <a:p>
            <a:pPr>
              <a:lnSpc>
                <a:spcPct val="100000"/>
              </a:lnSpc>
            </a:pPr>
            <a:r>
              <a:rPr lang="en-GB" sz="2600">
                <a:solidFill>
                  <a:srgbClr val="3e442c"/>
                </a:solidFill>
                <a:latin typeface="Gillius ADF No2"/>
                <a:ea typeface="DejaVu Sans"/>
              </a:rPr>
              <a:t>“</a:t>
            </a:r>
            <a:r>
              <a:rPr lang="en-GB" sz="2600">
                <a:solidFill>
                  <a:srgbClr val="3e442c"/>
                </a:solidFill>
                <a:latin typeface="Gillius ADF No2"/>
                <a:ea typeface="DejaVu Sans"/>
              </a:rPr>
              <a:t>How can I test my code if I don't know what results to expect?”</a:t>
            </a:r>
            <a:endParaRPr/>
          </a:p>
          <a:p>
            <a:pPr>
              <a:lnSpc>
                <a:spcPct val="100000"/>
              </a:lnSpc>
            </a:pPr>
            <a:endParaRPr/>
          </a:p>
          <a:p>
            <a:r>
              <a:rPr i="1" lang="en-GB" sz="2600">
                <a:solidFill>
                  <a:srgbClr val="3e442c"/>
                </a:solidFill>
                <a:latin typeface="Gillius ADF No2"/>
                <a:ea typeface="DejaVu Sans"/>
              </a:rPr>
              <a:t>“</a:t>
            </a:r>
            <a:r>
              <a:rPr i="1" lang="en-GB" sz="2600">
                <a:solidFill>
                  <a:srgbClr val="3e442c"/>
                </a:solidFill>
                <a:latin typeface="Gillius ADF No2"/>
                <a:ea typeface="DejaVu Sans"/>
              </a:rPr>
              <a:t>... if we’ve learned anything from the agile movement in the last 15 years, it’s that the more improvisatory your development process is, the more important careful craftsmanship is as well—unless, of course, you don’t care whether your programs are producing correct answers or not.”</a:t>
            </a:r>
            <a:endParaRPr/>
          </a:p>
          <a:p>
            <a:pPr>
              <a:lnSpc>
                <a:spcPct val="100000"/>
              </a:lnSpc>
            </a:pPr>
            <a:r>
              <a:rPr lang="en-GB" sz="2600">
                <a:solidFill>
                  <a:srgbClr val="3e442c"/>
                </a:solidFill>
                <a:latin typeface="Gillius ADF No2"/>
                <a:ea typeface="DejaVu Sans"/>
              </a:rPr>
              <a:t>http://software-carpentry.org/2012/09/not-really-disjoint/</a:t>
            </a:r>
            <a:endParaRPr/>
          </a:p>
        </p:txBody>
      </p:sp>
    </p:spTree>
  </p:cSld>
  <p:timing>
    <p:tnLst>
      <p:par>
        <p:cTn dur="indefinite" id="39" nodeType="tmRoot" restart="never">
          <p:childTnLst>
            <p:seq>
              <p:cTn dur="indefinite" id="40" nodeType="mainSeq">
                <p:childTnLst/>
              </p:cTn>
              <p:prevCondLst>
                <p:cond delay="0" evt="onPrev">
                  <p:tgtEl>
                    <p:sldTgt/>
                  </p:tgtEl>
                </p:cond>
              </p:prevCondLst>
              <p:nextCondLst>
                <p:cond delay="0" evt="onNext">
                  <p:tgtEl>
                    <p:sldTgt/>
                  </p:tgtEl>
                </p:cond>
              </p:nextCondLst>
            </p:seq>
          </p:childTnLst>
        </p:cTn>
      </p:par>
    </p:tnLst>
  </p:timing>
</p:sld>
</file>

<file path=ppt/slides/slide21.xml><?xml version="1.0" encoding="utf-8"?>
<p:sld xmlns:a="http://schemas.openxmlformats.org/drawingml/2006/main" xmlns:p="http://schemas.openxmlformats.org/presentationml/2006/main" xmlns:r="http://schemas.openxmlformats.org/officeDocument/2006/relationships">
  <p:cSld>
    <p:bg>
      <p:bgPr>
        <a:solidFill>
          <a:srgbClr val="fdfaf0"/>
        </a:solidFill>
      </p:bgPr>
    </p:bg>
    <p:spTree>
      <p:nvGrpSpPr>
        <p:cNvPr id="1" name=""/>
        <p:cNvGrpSpPr/>
        <p:nvPr/>
      </p:nvGrpSpPr>
      <p:grpSpPr>
        <a:xfrm>
          <a:off x="0" y="0"/>
          <a:ext cx="0" cy="0"/>
          <a:chOff x="0" y="0"/>
          <a:chExt cx="0" cy="0"/>
        </a:xfrm>
      </p:grpSpPr>
      <p:sp>
        <p:nvSpPr>
          <p:cNvPr id="268" name="TextShape 1"/>
          <p:cNvSpPr txBox="1"/>
          <p:nvPr/>
        </p:nvSpPr>
        <p:spPr>
          <a:xfrm>
            <a:off x="360360" y="720720"/>
            <a:ext cx="9343800" cy="883800"/>
          </a:xfrm>
          <a:prstGeom prst="rect">
            <a:avLst/>
          </a:prstGeom>
        </p:spPr>
        <p:txBody>
          <a:bodyPr anchor="ctr" bIns="50400" lIns="100800" rIns="100800" tIns="50400"/>
          <a:p>
            <a:pPr>
              <a:lnSpc>
                <a:spcPct val="100000"/>
              </a:lnSpc>
            </a:pPr>
            <a:r>
              <a:rPr b="1" lang="en-GB" sz="4400">
                <a:solidFill>
                  <a:srgbClr val="3e442c"/>
                </a:solidFill>
                <a:latin typeface="Gillius ADF No2"/>
                <a:ea typeface="DejaVu Sans"/>
              </a:rPr>
              <a:t>Unit testing questions</a:t>
            </a:r>
            <a:endParaRPr/>
          </a:p>
        </p:txBody>
      </p:sp>
      <p:sp>
        <p:nvSpPr>
          <p:cNvPr id="269" name="TextShape 2"/>
          <p:cNvSpPr txBox="1"/>
          <p:nvPr/>
        </p:nvSpPr>
        <p:spPr>
          <a:xfrm>
            <a:off x="360360" y="1957320"/>
            <a:ext cx="9343800" cy="4974840"/>
          </a:xfrm>
          <a:prstGeom prst="rect">
            <a:avLst/>
          </a:prstGeom>
        </p:spPr>
        <p:txBody>
          <a:bodyPr bIns="50400" lIns="100800" rIns="100800" tIns="50400"/>
          <a:p>
            <a:pPr>
              <a:lnSpc>
                <a:spcPct val="100000"/>
              </a:lnSpc>
            </a:pPr>
            <a:r>
              <a:rPr lang="en-GB" sz="2600">
                <a:solidFill>
                  <a:srgbClr val="3e442c"/>
                </a:solidFill>
                <a:latin typeface="Gillius ADF No2"/>
                <a:ea typeface="DejaVu Sans"/>
              </a:rPr>
              <a:t>“</a:t>
            </a:r>
            <a:r>
              <a:rPr lang="en-GB" sz="2600">
                <a:solidFill>
                  <a:srgbClr val="3e442c"/>
                </a:solidFill>
                <a:latin typeface="Gillius ADF No2"/>
                <a:ea typeface="DejaVu Sans"/>
              </a:rPr>
              <a:t>What sort of test data and test cases should I write?”</a:t>
            </a:r>
            <a:endParaRPr/>
          </a:p>
          <a:p>
            <a:pPr>
              <a:lnSpc>
                <a:spcPct val="100000"/>
              </a:lnSpc>
            </a:pPr>
            <a:r>
              <a:rPr lang="en-GB" sz="2600">
                <a:solidFill>
                  <a:srgbClr val="3e442c"/>
                </a:solidFill>
                <a:latin typeface="Gillius ADF No2"/>
                <a:ea typeface="DejaVu Sans"/>
              </a:rPr>
              <a:t>→ </a:t>
            </a:r>
            <a:r>
              <a:rPr lang="en-GB" sz="2600">
                <a:solidFill>
                  <a:srgbClr val="3e442c"/>
                </a:solidFill>
                <a:latin typeface="Gillius ADF No2"/>
                <a:ea typeface="DejaVu Sans"/>
              </a:rPr>
              <a:t>The simplest possible ones!</a:t>
            </a:r>
            <a:endParaRPr/>
          </a:p>
          <a:p>
            <a:pPr>
              <a:lnSpc>
                <a:spcPct val="100000"/>
              </a:lnSpc>
            </a:pPr>
            <a:endParaRPr/>
          </a:p>
          <a:p>
            <a:pPr>
              <a:lnSpc>
                <a:spcPct val="100000"/>
              </a:lnSpc>
            </a:pPr>
            <a:r>
              <a:rPr lang="en-GB" sz="2600">
                <a:solidFill>
                  <a:srgbClr val="3e442c"/>
                </a:solidFill>
                <a:latin typeface="Gillius ADF No2"/>
                <a:ea typeface="DejaVu Sans"/>
              </a:rPr>
              <a:t>“</a:t>
            </a:r>
            <a:r>
              <a:rPr lang="en-GB" sz="2600">
                <a:solidFill>
                  <a:srgbClr val="3e442c"/>
                </a:solidFill>
                <a:latin typeface="Gillius ADF No2"/>
                <a:ea typeface="DejaVu Sans"/>
              </a:rPr>
              <a:t>But I have big data sets and complex results!”</a:t>
            </a:r>
            <a:endParaRPr/>
          </a:p>
          <a:p>
            <a:pPr>
              <a:lnSpc>
                <a:spcPct val="100000"/>
              </a:lnSpc>
            </a:pPr>
            <a:r>
              <a:rPr lang="en-GB" sz="2600">
                <a:solidFill>
                  <a:srgbClr val="3e442c"/>
                </a:solidFill>
                <a:latin typeface="Gillius ADF No2"/>
                <a:ea typeface="DejaVu Sans"/>
              </a:rPr>
              <a:t>→ </a:t>
            </a:r>
            <a:r>
              <a:rPr lang="en-GB" sz="2600">
                <a:solidFill>
                  <a:srgbClr val="3e442c"/>
                </a:solidFill>
                <a:latin typeface="Gillius ADF No2"/>
                <a:ea typeface="DejaVu Sans"/>
              </a:rPr>
              <a:t>Don't use real-world data: that's a different type of testing</a:t>
            </a:r>
            <a:endParaRPr/>
          </a:p>
          <a:p>
            <a:pPr>
              <a:lnSpc>
                <a:spcPct val="100000"/>
              </a:lnSpc>
            </a:pPr>
            <a:r>
              <a:rPr lang="en-GB" sz="2600">
                <a:solidFill>
                  <a:srgbClr val="3e442c"/>
                </a:solidFill>
                <a:latin typeface="Gillius ADF No2"/>
                <a:ea typeface="DejaVu Sans"/>
              </a:rPr>
              <a:t>→ </a:t>
            </a:r>
            <a:r>
              <a:rPr lang="en-GB" sz="2600">
                <a:solidFill>
                  <a:srgbClr val="3e442c"/>
                </a:solidFill>
                <a:latin typeface="Gillius ADF No2"/>
                <a:ea typeface="DejaVu Sans"/>
              </a:rPr>
              <a:t>Seek the </a:t>
            </a:r>
            <a:r>
              <a:rPr i="1" lang="en-GB" sz="2600">
                <a:solidFill>
                  <a:srgbClr val="3e442c"/>
                </a:solidFill>
                <a:latin typeface="Gillius ADF No2"/>
                <a:ea typeface="DejaVu Sans"/>
              </a:rPr>
              <a:t>minimal possible input data set</a:t>
            </a:r>
            <a:r>
              <a:rPr lang="en-GB" sz="2600">
                <a:solidFill>
                  <a:srgbClr val="3e442c"/>
                </a:solidFill>
                <a:latin typeface="Gillius ADF No2"/>
                <a:ea typeface="DejaVu Sans"/>
              </a:rPr>
              <a:t> that tests a particular behaviour</a:t>
            </a:r>
            <a:endParaRPr/>
          </a:p>
          <a:p>
            <a:pPr>
              <a:lnSpc>
                <a:spcPct val="100000"/>
              </a:lnSpc>
            </a:pPr>
            <a:endParaRPr/>
          </a:p>
        </p:txBody>
      </p:sp>
    </p:spTree>
  </p:cSld>
  <p:timing>
    <p:tnLst>
      <p:par>
        <p:cTn dur="indefinite" id="41" nodeType="tmRoot" restart="never">
          <p:childTnLst>
            <p:seq>
              <p:cTn dur="indefinite" id="42" nodeType="mainSeq">
                <p:childTnLst/>
              </p:cTn>
              <p:prevCondLst>
                <p:cond delay="0" evt="onPrev">
                  <p:tgtEl>
                    <p:sldTgt/>
                  </p:tgtEl>
                </p:cond>
              </p:prevCondLst>
              <p:nextCondLst>
                <p:cond delay="0" evt="onNext">
                  <p:tgtEl>
                    <p:sldTgt/>
                  </p:tgtEl>
                </p:cond>
              </p:nextCondLst>
            </p:seq>
          </p:childTnLst>
        </p:cTn>
      </p:par>
    </p:tnLst>
  </p:timing>
</p:sld>
</file>

<file path=ppt/slides/slide22.xml><?xml version="1.0" encoding="utf-8"?>
<p:sld xmlns:a="http://schemas.openxmlformats.org/drawingml/2006/main" xmlns:p="http://schemas.openxmlformats.org/presentationml/2006/main" xmlns:r="http://schemas.openxmlformats.org/officeDocument/2006/relationships">
  <p:cSld>
    <p:bg>
      <p:bgPr>
        <a:solidFill>
          <a:srgbClr val="fdfaf0"/>
        </a:solidFill>
      </p:bgPr>
    </p:bg>
    <p:spTree>
      <p:nvGrpSpPr>
        <p:cNvPr id="1" name=""/>
        <p:cNvGrpSpPr/>
        <p:nvPr/>
      </p:nvGrpSpPr>
      <p:grpSpPr>
        <a:xfrm>
          <a:off x="0" y="0"/>
          <a:ext cx="0" cy="0"/>
          <a:chOff x="0" y="0"/>
          <a:chExt cx="0" cy="0"/>
        </a:xfrm>
      </p:grpSpPr>
      <p:sp>
        <p:nvSpPr>
          <p:cNvPr id="270" name="TextShape 1"/>
          <p:cNvSpPr txBox="1"/>
          <p:nvPr/>
        </p:nvSpPr>
        <p:spPr>
          <a:xfrm>
            <a:off x="360360" y="669960"/>
            <a:ext cx="9354600" cy="998280"/>
          </a:xfrm>
          <a:prstGeom prst="rect">
            <a:avLst/>
          </a:prstGeom>
        </p:spPr>
        <p:txBody>
          <a:bodyPr anchor="ctr" bIns="50400" lIns="100800" rIns="100800" tIns="50400"/>
          <a:p>
            <a:pPr>
              <a:lnSpc>
                <a:spcPct val="100000"/>
              </a:lnSpc>
            </a:pPr>
            <a:r>
              <a:rPr b="1" lang="en-GB" sz="4400">
                <a:solidFill>
                  <a:srgbClr val="3e442c"/>
                </a:solidFill>
                <a:latin typeface="Gillius ADF No2"/>
                <a:ea typeface="DejaVu Sans"/>
              </a:rPr>
              <a:t>Version control</a:t>
            </a:r>
            <a:endParaRPr/>
          </a:p>
        </p:txBody>
      </p:sp>
      <p:sp>
        <p:nvSpPr>
          <p:cNvPr id="271" name="CustomShape 2"/>
          <p:cNvSpPr/>
          <p:nvPr/>
        </p:nvSpPr>
        <p:spPr>
          <a:xfrm>
            <a:off x="360360" y="1957320"/>
            <a:ext cx="9354600" cy="4987440"/>
          </a:xfrm>
          <a:prstGeom prst="rect">
            <a:avLst/>
          </a:prstGeom>
        </p:spPr>
        <p:txBody>
          <a:bodyPr bIns="50400" lIns="100800" rIns="100800" tIns="50400"/>
          <a:p>
            <a:pPr>
              <a:lnSpc>
                <a:spcPct val="100000"/>
              </a:lnSpc>
            </a:pPr>
            <a:r>
              <a:rPr lang="en-GB" sz="2600">
                <a:solidFill>
                  <a:srgbClr val="3e442c"/>
                </a:solidFill>
                <a:latin typeface="Gillius ADF No2"/>
                <a:ea typeface="DejaVu Sans"/>
              </a:rPr>
              <a:t>Software to help keep track of changes made to files</a:t>
            </a:r>
            <a:endParaRPr/>
          </a:p>
          <a:p>
            <a:pPr>
              <a:lnSpc>
                <a:spcPct val="100000"/>
              </a:lnSpc>
            </a:pPr>
            <a:endParaRPr/>
          </a:p>
          <a:p>
            <a:pPr>
              <a:lnSpc>
                <a:spcPct val="100000"/>
              </a:lnSpc>
              <a:buFont typeface="Arial"/>
              <a:buChar char="•"/>
            </a:pPr>
            <a:r>
              <a:rPr lang="en-GB" sz="2600">
                <a:solidFill>
                  <a:srgbClr val="3e442c"/>
                </a:solidFill>
                <a:latin typeface="Gillius ADF No2"/>
                <a:ea typeface="DejaVu Sans"/>
              </a:rPr>
              <a:t>Tracks the </a:t>
            </a:r>
            <a:r>
              <a:rPr b="1" lang="en-GB" sz="2600">
                <a:solidFill>
                  <a:srgbClr val="3e442c"/>
                </a:solidFill>
                <a:latin typeface="Gillius ADF No2"/>
                <a:ea typeface="DejaVu Sans"/>
              </a:rPr>
              <a:t>history </a:t>
            </a:r>
            <a:r>
              <a:rPr lang="en-GB" sz="2600">
                <a:solidFill>
                  <a:srgbClr val="3e442c"/>
                </a:solidFill>
                <a:latin typeface="Gillius ADF No2"/>
                <a:ea typeface="DejaVu Sans"/>
              </a:rPr>
              <a:t>of your work</a:t>
            </a:r>
            <a:endParaRPr/>
          </a:p>
          <a:p>
            <a:pPr>
              <a:lnSpc>
                <a:spcPct val="100000"/>
              </a:lnSpc>
              <a:buFont typeface="Arial"/>
              <a:buChar char="•"/>
            </a:pPr>
            <a:r>
              <a:rPr lang="en-GB" sz="2600">
                <a:solidFill>
                  <a:srgbClr val="3e442c"/>
                </a:solidFill>
                <a:latin typeface="Gillius ADF No2"/>
                <a:ea typeface="DejaVu Sans"/>
              </a:rPr>
              <a:t>Helps you </a:t>
            </a:r>
            <a:r>
              <a:rPr b="1" lang="en-GB" sz="2600">
                <a:solidFill>
                  <a:srgbClr val="3e442c"/>
                </a:solidFill>
                <a:latin typeface="Gillius ADF No2"/>
                <a:ea typeface="DejaVu Sans"/>
              </a:rPr>
              <a:t>collaborate </a:t>
            </a:r>
            <a:r>
              <a:rPr lang="en-GB" sz="2600">
                <a:solidFill>
                  <a:srgbClr val="3e442c"/>
                </a:solidFill>
                <a:latin typeface="Gillius ADF No2"/>
                <a:ea typeface="DejaVu Sans"/>
              </a:rPr>
              <a:t>with others</a:t>
            </a:r>
            <a:endParaRPr/>
          </a:p>
          <a:p>
            <a:pPr>
              <a:lnSpc>
                <a:spcPct val="100000"/>
              </a:lnSpc>
            </a:pPr>
            <a:endParaRPr/>
          </a:p>
          <a:p>
            <a:pPr>
              <a:lnSpc>
                <a:spcPct val="100000"/>
              </a:lnSpc>
            </a:pPr>
            <a:r>
              <a:rPr lang="en-GB" sz="2600">
                <a:solidFill>
                  <a:srgbClr val="3e442c"/>
                </a:solidFill>
                <a:latin typeface="Gillius ADF No2"/>
                <a:ea typeface="DejaVu Sans"/>
              </a:rPr>
              <a:t>Popular examples include git, Mercurial, Subversion</a:t>
            </a:r>
            <a:endParaRPr/>
          </a:p>
          <a:p>
            <a:pPr>
              <a:lnSpc>
                <a:spcPct val="100000"/>
              </a:lnSpc>
            </a:pPr>
            <a:endParaRPr/>
          </a:p>
        </p:txBody>
      </p:sp>
    </p:spTree>
  </p:cSld>
  <p:timing>
    <p:tnLst>
      <p:par>
        <p:cTn dur="indefinite" id="43" nodeType="tmRoot" restart="never">
          <p:childTnLst>
            <p:seq>
              <p:cTn dur="indefinite" id="44" nodeType="mainSeq">
                <p:childTnLst/>
              </p:cTn>
              <p:prevCondLst>
                <p:cond delay="0" evt="onPrev">
                  <p:tgtEl>
                    <p:sldTgt/>
                  </p:tgtEl>
                </p:cond>
              </p:prevCondLst>
              <p:nextCondLst>
                <p:cond delay="0" evt="onNext">
                  <p:tgtEl>
                    <p:sldTgt/>
                  </p:tgtEl>
                </p:cond>
              </p:nextCondLst>
            </p:seq>
          </p:childTnLst>
        </p:cTn>
      </p:par>
    </p:tnLst>
  </p:timing>
</p:sld>
</file>

<file path=ppt/slides/slide23.xml><?xml version="1.0" encoding="utf-8"?>
<p:sld xmlns:a="http://schemas.openxmlformats.org/drawingml/2006/main" xmlns:p="http://schemas.openxmlformats.org/presentationml/2006/main" xmlns:r="http://schemas.openxmlformats.org/officeDocument/2006/relationships">
  <p:cSld>
    <p:bg>
      <p:bgPr>
        <a:solidFill>
          <a:srgbClr val="fdfaf0"/>
        </a:solidFill>
      </p:bgPr>
    </p:bg>
    <p:spTree>
      <p:nvGrpSpPr>
        <p:cNvPr id="1" name=""/>
        <p:cNvGrpSpPr/>
        <p:nvPr/>
      </p:nvGrpSpPr>
      <p:grpSpPr>
        <a:xfrm>
          <a:off x="0" y="0"/>
          <a:ext cx="0" cy="0"/>
          <a:chOff x="0" y="0"/>
          <a:chExt cx="0" cy="0"/>
        </a:xfrm>
      </p:grpSpPr>
      <p:sp>
        <p:nvSpPr>
          <p:cNvPr id="272" name="TextShape 1"/>
          <p:cNvSpPr txBox="1"/>
          <p:nvPr/>
        </p:nvSpPr>
        <p:spPr>
          <a:xfrm>
            <a:off x="360360" y="720720"/>
            <a:ext cx="9351720" cy="893520"/>
          </a:xfrm>
          <a:prstGeom prst="rect">
            <a:avLst/>
          </a:prstGeom>
        </p:spPr>
        <p:txBody>
          <a:bodyPr anchor="ctr" bIns="50400" lIns="100800" rIns="100800" tIns="50400"/>
          <a:p>
            <a:pPr>
              <a:lnSpc>
                <a:spcPct val="100000"/>
              </a:lnSpc>
            </a:pPr>
            <a:r>
              <a:rPr b="1" lang="en-GB" sz="4400">
                <a:solidFill>
                  <a:srgbClr val="3e442c"/>
                </a:solidFill>
                <a:latin typeface="Gillius ADF No2"/>
                <a:ea typeface="DejaVu Sans"/>
              </a:rPr>
              <a:t>Keeping track of history</a:t>
            </a:r>
            <a:endParaRPr/>
          </a:p>
        </p:txBody>
      </p:sp>
      <p:sp>
        <p:nvSpPr>
          <p:cNvPr id="273" name="CustomShape 2"/>
          <p:cNvSpPr/>
          <p:nvPr/>
        </p:nvSpPr>
        <p:spPr>
          <a:xfrm>
            <a:off x="360360" y="1957320"/>
            <a:ext cx="9351720" cy="4984560"/>
          </a:xfrm>
          <a:prstGeom prst="rect">
            <a:avLst/>
          </a:prstGeom>
        </p:spPr>
        <p:txBody>
          <a:bodyPr bIns="50400" lIns="100800" rIns="100800" tIns="50400"/>
          <a:p>
            <a:pPr>
              <a:lnSpc>
                <a:spcPct val="100000"/>
              </a:lnSpc>
              <a:buFont typeface="Arial"/>
              <a:buChar char="•"/>
            </a:pPr>
            <a:r>
              <a:rPr lang="en-GB" sz="2600">
                <a:solidFill>
                  <a:srgbClr val="3e442c"/>
                </a:solidFill>
                <a:latin typeface="Gillius ADF No2"/>
                <a:ea typeface="DejaVu Sans"/>
              </a:rPr>
              <a:t>How do you get back to that working version you had yesterday?</a:t>
            </a:r>
            <a:endParaRPr/>
          </a:p>
          <a:p>
            <a:pPr>
              <a:lnSpc>
                <a:spcPct val="100000"/>
              </a:lnSpc>
              <a:buFont typeface="Arial"/>
              <a:buChar char="•"/>
            </a:pPr>
            <a:r>
              <a:rPr lang="en-GB" sz="2600">
                <a:solidFill>
                  <a:srgbClr val="3e442c"/>
                </a:solidFill>
                <a:latin typeface="Gillius ADF No2"/>
                <a:ea typeface="DejaVu Sans"/>
              </a:rPr>
              <a:t>How do you get from "it's not working!" to understanding what went wrong?</a:t>
            </a:r>
            <a:endParaRPr/>
          </a:p>
          <a:p>
            <a:pPr>
              <a:lnSpc>
                <a:spcPct val="100000"/>
              </a:lnSpc>
              <a:buFont typeface="Arial"/>
              <a:buChar char="•"/>
            </a:pPr>
            <a:r>
              <a:rPr lang="en-GB" sz="2600">
                <a:solidFill>
                  <a:srgbClr val="3e442c"/>
                </a:solidFill>
                <a:latin typeface="Gillius ADF No2"/>
                <a:ea typeface="DejaVu Sans"/>
              </a:rPr>
              <a:t>How would you repeat the experiments from that journal paper you wrote last year?</a:t>
            </a:r>
            <a:endParaRPr/>
          </a:p>
          <a:p>
            <a:pPr>
              <a:lnSpc>
                <a:spcPct val="100000"/>
              </a:lnSpc>
            </a:pPr>
            <a:endParaRPr/>
          </a:p>
          <a:p>
            <a:pPr>
              <a:lnSpc>
                <a:spcPct val="100000"/>
              </a:lnSpc>
            </a:pPr>
            <a:endParaRPr/>
          </a:p>
          <a:p>
            <a:pPr>
              <a:lnSpc>
                <a:spcPct val="100000"/>
              </a:lnSpc>
            </a:pPr>
            <a:endParaRPr/>
          </a:p>
          <a:p>
            <a:pPr>
              <a:lnSpc>
                <a:spcPct val="100000"/>
              </a:lnSpc>
            </a:pPr>
            <a:endParaRPr/>
          </a:p>
        </p:txBody>
      </p:sp>
    </p:spTree>
  </p:cSld>
  <p:timing>
    <p:tnLst>
      <p:par>
        <p:cTn dur="indefinite" id="45" nodeType="tmRoot" restart="never">
          <p:childTnLst>
            <p:seq>
              <p:cTn dur="indefinite" id="46" nodeType="mainSeq">
                <p:childTnLst/>
              </p:cTn>
              <p:prevCondLst>
                <p:cond delay="0" evt="onPrev">
                  <p:tgtEl>
                    <p:sldTgt/>
                  </p:tgtEl>
                </p:cond>
              </p:prevCondLst>
              <p:nextCondLst>
                <p:cond delay="0" evt="onNext">
                  <p:tgtEl>
                    <p:sldTgt/>
                  </p:tgtEl>
                </p:cond>
              </p:nextCondLst>
            </p:seq>
          </p:childTnLst>
        </p:cTn>
      </p:par>
    </p:tnLst>
  </p:timing>
</p:sld>
</file>

<file path=ppt/slides/slide24.xml><?xml version="1.0" encoding="utf-8"?>
<p:sld xmlns:a="http://schemas.openxmlformats.org/drawingml/2006/main" xmlns:p="http://schemas.openxmlformats.org/presentationml/2006/main" xmlns:r="http://schemas.openxmlformats.org/officeDocument/2006/relationships">
  <p:cSld>
    <p:bg>
      <p:bgPr>
        <a:solidFill>
          <a:srgbClr val="fdfaf0"/>
        </a:solidFill>
      </p:bgPr>
    </p:bg>
    <p:spTree>
      <p:nvGrpSpPr>
        <p:cNvPr id="1" name=""/>
        <p:cNvGrpSpPr/>
        <p:nvPr/>
      </p:nvGrpSpPr>
      <p:grpSpPr>
        <a:xfrm>
          <a:off x="0" y="0"/>
          <a:ext cx="0" cy="0"/>
          <a:chOff x="0" y="0"/>
          <a:chExt cx="0" cy="0"/>
        </a:xfrm>
      </p:grpSpPr>
      <p:sp>
        <p:nvSpPr>
          <p:cNvPr id="274" name="TextShape 1"/>
          <p:cNvSpPr txBox="1"/>
          <p:nvPr/>
        </p:nvSpPr>
        <p:spPr>
          <a:xfrm>
            <a:off x="360360" y="720720"/>
            <a:ext cx="9349920" cy="891720"/>
          </a:xfrm>
          <a:prstGeom prst="rect">
            <a:avLst/>
          </a:prstGeom>
        </p:spPr>
        <p:txBody>
          <a:bodyPr anchor="ctr" bIns="50400" lIns="100800" rIns="100800" tIns="50400"/>
          <a:p>
            <a:pPr>
              <a:lnSpc>
                <a:spcPct val="100000"/>
              </a:lnSpc>
            </a:pPr>
            <a:r>
              <a:rPr b="1" lang="en-GB" sz="4400">
                <a:solidFill>
                  <a:srgbClr val="3e442c"/>
                </a:solidFill>
                <a:latin typeface="Gillius ADF No2"/>
                <a:ea typeface="DejaVu Sans"/>
              </a:rPr>
              <a:t>Collaborating... with yourself!</a:t>
            </a:r>
            <a:endParaRPr/>
          </a:p>
        </p:txBody>
      </p:sp>
      <p:sp>
        <p:nvSpPr>
          <p:cNvPr id="275" name="CustomShape 2"/>
          <p:cNvSpPr/>
          <p:nvPr/>
        </p:nvSpPr>
        <p:spPr>
          <a:xfrm>
            <a:off x="360360" y="1957320"/>
            <a:ext cx="9349920" cy="4982760"/>
          </a:xfrm>
          <a:prstGeom prst="rect">
            <a:avLst/>
          </a:prstGeom>
        </p:spPr>
        <p:txBody>
          <a:bodyPr bIns="50400" lIns="100800" rIns="100800" tIns="50400"/>
          <a:p>
            <a:pPr>
              <a:lnSpc>
                <a:spcPct val="100000"/>
              </a:lnSpc>
            </a:pPr>
            <a:r>
              <a:rPr lang="en-GB" sz="2600">
                <a:solidFill>
                  <a:srgbClr val="3e442c"/>
                </a:solidFill>
                <a:latin typeface="Gillius ADF No2"/>
                <a:ea typeface="DejaVu Sans"/>
              </a:rPr>
              <a:t>You need to run the same software on your laptop at home and the server in the lab: </a:t>
            </a:r>
            <a:endParaRPr/>
          </a:p>
          <a:p>
            <a:pPr>
              <a:lnSpc>
                <a:spcPct val="100000"/>
              </a:lnSpc>
              <a:buFont typeface="Arial"/>
              <a:buChar char="•"/>
            </a:pPr>
            <a:r>
              <a:rPr lang="en-GB" sz="2600">
                <a:solidFill>
                  <a:srgbClr val="3e442c"/>
                </a:solidFill>
                <a:latin typeface="Gillius ADF No2"/>
                <a:ea typeface="DejaVu Sans"/>
              </a:rPr>
              <a:t>How do you get the code onto both?</a:t>
            </a:r>
            <a:endParaRPr/>
          </a:p>
          <a:p>
            <a:pPr>
              <a:lnSpc>
                <a:spcPct val="100000"/>
              </a:lnSpc>
              <a:buFont typeface="Arial"/>
              <a:buChar char="•"/>
            </a:pPr>
            <a:r>
              <a:rPr lang="en-GB" sz="2600">
                <a:solidFill>
                  <a:srgbClr val="3e442c"/>
                </a:solidFill>
                <a:latin typeface="Gillius ADF No2"/>
                <a:ea typeface="DejaVu Sans"/>
              </a:rPr>
              <a:t>How do you </a:t>
            </a:r>
            <a:r>
              <a:rPr i="1" lang="en-GB" sz="2600">
                <a:solidFill>
                  <a:srgbClr val="3e442c"/>
                </a:solidFill>
                <a:latin typeface="Gillius ADF No2"/>
                <a:ea typeface="DejaVu Sans"/>
              </a:rPr>
              <a:t>verify</a:t>
            </a:r>
            <a:r>
              <a:rPr lang="en-GB" sz="2600">
                <a:solidFill>
                  <a:srgbClr val="3e442c"/>
                </a:solidFill>
                <a:latin typeface="Gillius ADF No2"/>
                <a:ea typeface="DejaVu Sans"/>
              </a:rPr>
              <a:t> that you have the same code on both?</a:t>
            </a:r>
            <a:endParaRPr/>
          </a:p>
          <a:p>
            <a:pPr>
              <a:lnSpc>
                <a:spcPct val="100000"/>
              </a:lnSpc>
            </a:pPr>
            <a:endParaRPr/>
          </a:p>
          <a:p>
            <a:pPr>
              <a:lnSpc>
                <a:spcPct val="100000"/>
              </a:lnSpc>
            </a:pPr>
            <a:endParaRPr/>
          </a:p>
        </p:txBody>
      </p:sp>
    </p:spTree>
  </p:cSld>
  <p:timing>
    <p:tnLst>
      <p:par>
        <p:cTn dur="indefinite" id="47" nodeType="tmRoot" restart="never">
          <p:childTnLst>
            <p:seq>
              <p:cTn dur="indefinite" id="48" nodeType="mainSeq">
                <p:childTnLst/>
              </p:cTn>
              <p:prevCondLst>
                <p:cond delay="0" evt="onPrev">
                  <p:tgtEl>
                    <p:sldTgt/>
                  </p:tgtEl>
                </p:cond>
              </p:prevCondLst>
              <p:nextCondLst>
                <p:cond delay="0" evt="onNext">
                  <p:tgtEl>
                    <p:sldTgt/>
                  </p:tgtEl>
                </p:cond>
              </p:nextCondLst>
            </p:seq>
          </p:childTnLst>
        </p:cTn>
      </p:par>
    </p:tnLst>
  </p:timing>
</p:sld>
</file>

<file path=ppt/slides/slide25.xml><?xml version="1.0" encoding="utf-8"?>
<p:sld xmlns:a="http://schemas.openxmlformats.org/drawingml/2006/main" xmlns:p="http://schemas.openxmlformats.org/presentationml/2006/main" xmlns:r="http://schemas.openxmlformats.org/officeDocument/2006/relationships">
  <p:cSld>
    <p:bg>
      <p:bgPr>
        <a:solidFill>
          <a:srgbClr val="fdfaf0"/>
        </a:solidFill>
      </p:bgPr>
    </p:bg>
    <p:spTree>
      <p:nvGrpSpPr>
        <p:cNvPr id="1" name=""/>
        <p:cNvGrpSpPr/>
        <p:nvPr/>
      </p:nvGrpSpPr>
      <p:grpSpPr>
        <a:xfrm>
          <a:off x="0" y="0"/>
          <a:ext cx="0" cy="0"/>
          <a:chOff x="0" y="0"/>
          <a:chExt cx="0" cy="0"/>
        </a:xfrm>
      </p:grpSpPr>
      <p:sp>
        <p:nvSpPr>
          <p:cNvPr id="276" name="TextShape 1"/>
          <p:cNvSpPr txBox="1"/>
          <p:nvPr/>
        </p:nvSpPr>
        <p:spPr>
          <a:xfrm>
            <a:off x="360360" y="720720"/>
            <a:ext cx="9349920" cy="891720"/>
          </a:xfrm>
          <a:prstGeom prst="rect">
            <a:avLst/>
          </a:prstGeom>
        </p:spPr>
        <p:txBody>
          <a:bodyPr anchor="ctr" bIns="50400" lIns="100800" rIns="100800" tIns="50400"/>
          <a:p>
            <a:pPr>
              <a:lnSpc>
                <a:spcPct val="100000"/>
              </a:lnSpc>
            </a:pPr>
            <a:r>
              <a:rPr b="1" lang="en-GB" sz="4400">
                <a:solidFill>
                  <a:srgbClr val="3e442c"/>
                </a:solidFill>
                <a:latin typeface="Gillius ADF No2"/>
                <a:ea typeface="DejaVu Sans"/>
              </a:rPr>
              <a:t>Collaborating with others</a:t>
            </a:r>
            <a:endParaRPr/>
          </a:p>
        </p:txBody>
      </p:sp>
      <p:sp>
        <p:nvSpPr>
          <p:cNvPr id="277" name="CustomShape 2"/>
          <p:cNvSpPr/>
          <p:nvPr/>
        </p:nvSpPr>
        <p:spPr>
          <a:xfrm>
            <a:off x="360360" y="1957320"/>
            <a:ext cx="9349920" cy="4982760"/>
          </a:xfrm>
          <a:prstGeom prst="rect">
            <a:avLst/>
          </a:prstGeom>
        </p:spPr>
        <p:txBody>
          <a:bodyPr bIns="50400" lIns="100800" rIns="100800" tIns="50400"/>
          <a:p>
            <a:pPr>
              <a:lnSpc>
                <a:spcPct val="100000"/>
              </a:lnSpc>
            </a:pPr>
            <a:r>
              <a:rPr lang="en-GB" sz="2600">
                <a:solidFill>
                  <a:srgbClr val="3e442c"/>
                </a:solidFill>
                <a:latin typeface="Gillius ADF No2"/>
                <a:ea typeface="DejaVu Sans"/>
              </a:rPr>
              <a:t>You're working on code or a paper with a colleague... </a:t>
            </a:r>
            <a:endParaRPr/>
          </a:p>
          <a:p>
            <a:pPr>
              <a:lnSpc>
                <a:spcPct val="100000"/>
              </a:lnSpc>
              <a:buFont typeface="Arial"/>
              <a:buChar char="•"/>
            </a:pPr>
            <a:r>
              <a:rPr lang="en-GB" sz="2600">
                <a:solidFill>
                  <a:srgbClr val="3e442c"/>
                </a:solidFill>
                <a:latin typeface="Gillius ADF No2"/>
                <a:ea typeface="DejaVu Sans"/>
              </a:rPr>
              <a:t>How do you find out when they change something?</a:t>
            </a:r>
            <a:endParaRPr/>
          </a:p>
          <a:p>
            <a:pPr>
              <a:lnSpc>
                <a:spcPct val="100000"/>
              </a:lnSpc>
              <a:buFont typeface="Arial"/>
              <a:buChar char="•"/>
            </a:pPr>
            <a:r>
              <a:rPr lang="en-GB" sz="2600">
                <a:solidFill>
                  <a:srgbClr val="3e442c"/>
                </a:solidFill>
                <a:latin typeface="Gillius ADF No2"/>
                <a:ea typeface="DejaVu Sans"/>
              </a:rPr>
              <a:t>How do you merge your changes without getting in a mess?</a:t>
            </a:r>
            <a:endParaRPr/>
          </a:p>
          <a:p>
            <a:pPr>
              <a:lnSpc>
                <a:spcPct val="100000"/>
              </a:lnSpc>
              <a:buFont typeface="Arial"/>
              <a:buChar char="•"/>
            </a:pPr>
            <a:r>
              <a:rPr lang="en-GB" sz="2600">
                <a:solidFill>
                  <a:srgbClr val="3e442c"/>
                </a:solidFill>
                <a:latin typeface="Gillius ADF No2"/>
                <a:ea typeface="DejaVu Sans"/>
              </a:rPr>
              <a:t>How can you find out which of you introduced a bug, and when?</a:t>
            </a:r>
            <a:endParaRPr/>
          </a:p>
        </p:txBody>
      </p:sp>
    </p:spTree>
  </p:cSld>
  <p:timing>
    <p:tnLst>
      <p:par>
        <p:cTn dur="indefinite" id="49" nodeType="tmRoot" restart="never">
          <p:childTnLst>
            <p:seq>
              <p:cTn dur="indefinite" id="50" nodeType="mainSeq">
                <p:childTnLst/>
              </p:cTn>
              <p:prevCondLst>
                <p:cond delay="0" evt="onPrev">
                  <p:tgtEl>
                    <p:sldTgt/>
                  </p:tgtEl>
                </p:cond>
              </p:prevCondLst>
              <p:nextCondLst>
                <p:cond delay="0" evt="onNext">
                  <p:tgtEl>
                    <p:sldTgt/>
                  </p:tgtEl>
                </p:cond>
              </p:nextCondLst>
            </p:seq>
          </p:childTnLst>
        </p:cTn>
      </p:par>
    </p:tnLst>
  </p:timing>
</p:sld>
</file>

<file path=ppt/slides/slide26.xml><?xml version="1.0" encoding="utf-8"?>
<p:sld xmlns:a="http://schemas.openxmlformats.org/drawingml/2006/main" xmlns:p="http://schemas.openxmlformats.org/presentationml/2006/main" xmlns:r="http://schemas.openxmlformats.org/officeDocument/2006/relationships">
  <p:cSld>
    <p:bg>
      <p:bgPr>
        <a:solidFill>
          <a:srgbClr val="fdfaf0"/>
        </a:solidFill>
      </p:bgPr>
    </p:bg>
    <p:spTree>
      <p:nvGrpSpPr>
        <p:cNvPr id="1" name=""/>
        <p:cNvGrpSpPr/>
        <p:nvPr/>
      </p:nvGrpSpPr>
      <p:grpSpPr>
        <a:xfrm>
          <a:off x="0" y="0"/>
          <a:ext cx="0" cy="0"/>
          <a:chOff x="0" y="0"/>
          <a:chExt cx="0" cy="0"/>
        </a:xfrm>
      </p:grpSpPr>
      <p:sp>
        <p:nvSpPr>
          <p:cNvPr id="278" name="TextShape 1"/>
          <p:cNvSpPr txBox="1"/>
          <p:nvPr/>
        </p:nvSpPr>
        <p:spPr>
          <a:xfrm>
            <a:off x="360360" y="720720"/>
            <a:ext cx="9349920" cy="891720"/>
          </a:xfrm>
          <a:prstGeom prst="rect">
            <a:avLst/>
          </a:prstGeom>
        </p:spPr>
        <p:txBody>
          <a:bodyPr anchor="ctr" bIns="50400" lIns="100800" rIns="100800" tIns="50400"/>
          <a:p>
            <a:pPr>
              <a:lnSpc>
                <a:spcPct val="100000"/>
              </a:lnSpc>
            </a:pPr>
            <a:r>
              <a:rPr b="1" lang="en-GB" sz="4400">
                <a:solidFill>
                  <a:srgbClr val="3e442c"/>
                </a:solidFill>
                <a:latin typeface="Gillius ADF No2"/>
                <a:ea typeface="DejaVu Sans"/>
              </a:rPr>
              <a:t>Version control helps with all this</a:t>
            </a:r>
            <a:endParaRPr/>
          </a:p>
        </p:txBody>
      </p:sp>
      <p:sp>
        <p:nvSpPr>
          <p:cNvPr id="279" name="CustomShape 2"/>
          <p:cNvSpPr/>
          <p:nvPr/>
        </p:nvSpPr>
        <p:spPr>
          <a:xfrm>
            <a:off x="360360" y="1957320"/>
            <a:ext cx="9349920" cy="4982760"/>
          </a:xfrm>
          <a:prstGeom prst="rect">
            <a:avLst/>
          </a:prstGeom>
        </p:spPr>
        <p:txBody>
          <a:bodyPr bIns="50400" lIns="100800" rIns="100800" tIns="50400"/>
          <a:p>
            <a:pPr>
              <a:lnSpc>
                <a:spcPct val="100000"/>
              </a:lnSpc>
            </a:pPr>
            <a:r>
              <a:rPr lang="en-GB" sz="2600">
                <a:solidFill>
                  <a:srgbClr val="3e442c"/>
                </a:solidFill>
                <a:latin typeface="Gillius ADF No2"/>
                <a:ea typeface="DejaVu Sans"/>
              </a:rPr>
              <a:t>A version control system</a:t>
            </a:r>
            <a:endParaRPr/>
          </a:p>
          <a:p>
            <a:pPr>
              <a:lnSpc>
                <a:spcPct val="100000"/>
              </a:lnSpc>
              <a:buFont typeface="Times New Roman"/>
              <a:buChar char="–"/>
            </a:pPr>
            <a:r>
              <a:rPr lang="en-GB" sz="2600">
                <a:solidFill>
                  <a:srgbClr val="3e442c"/>
                </a:solidFill>
                <a:latin typeface="Gillius ADF No2"/>
                <a:ea typeface="DejaVu Sans"/>
              </a:rPr>
              <a:t>Records your files' history for you</a:t>
            </a:r>
            <a:endParaRPr/>
          </a:p>
          <a:p>
            <a:pPr>
              <a:lnSpc>
                <a:spcPct val="100000"/>
              </a:lnSpc>
              <a:buFont typeface="Times New Roman"/>
              <a:buChar char="–"/>
            </a:pPr>
            <a:r>
              <a:rPr lang="en-GB" sz="2600">
                <a:solidFill>
                  <a:srgbClr val="3e442c"/>
                </a:solidFill>
                <a:latin typeface="Gillius ADF No2"/>
                <a:ea typeface="DejaVu Sans"/>
              </a:rPr>
              <a:t>Shows differences between different versions</a:t>
            </a:r>
            <a:endParaRPr/>
          </a:p>
          <a:p>
            <a:pPr>
              <a:lnSpc>
                <a:spcPct val="100000"/>
              </a:lnSpc>
              <a:buFont typeface="Times New Roman"/>
              <a:buChar char="–"/>
            </a:pPr>
            <a:r>
              <a:rPr lang="en-GB" sz="2600">
                <a:solidFill>
                  <a:srgbClr val="3e442c"/>
                </a:solidFill>
                <a:latin typeface="Gillius ADF No2"/>
                <a:ea typeface="DejaVu Sans"/>
              </a:rPr>
              <a:t>Handles synchronisation between copies on different computers</a:t>
            </a:r>
            <a:endParaRPr/>
          </a:p>
          <a:p>
            <a:pPr>
              <a:lnSpc>
                <a:spcPct val="100000"/>
              </a:lnSpc>
            </a:pPr>
            <a:endParaRPr/>
          </a:p>
          <a:p>
            <a:pPr>
              <a:lnSpc>
                <a:spcPct val="100000"/>
              </a:lnSpc>
            </a:pPr>
            <a:r>
              <a:rPr lang="en-GB" sz="2600">
                <a:solidFill>
                  <a:srgbClr val="3e442c"/>
                </a:solidFill>
                <a:latin typeface="Gillius ADF No2"/>
                <a:ea typeface="DejaVu Sans"/>
              </a:rPr>
              <a:t>But you do have to work a bit:</a:t>
            </a:r>
            <a:endParaRPr/>
          </a:p>
          <a:p>
            <a:pPr>
              <a:lnSpc>
                <a:spcPct val="100000"/>
              </a:lnSpc>
              <a:buFont typeface="Arial"/>
              <a:buChar char="•"/>
            </a:pPr>
            <a:r>
              <a:rPr lang="en-GB" sz="2600">
                <a:solidFill>
                  <a:srgbClr val="3e442c"/>
                </a:solidFill>
                <a:latin typeface="Gillius ADF No2"/>
                <a:ea typeface="DejaVu Sans"/>
              </a:rPr>
              <a:t>Tell it which files are part of your project</a:t>
            </a:r>
            <a:endParaRPr/>
          </a:p>
          <a:p>
            <a:pPr>
              <a:lnSpc>
                <a:spcPct val="100000"/>
              </a:lnSpc>
              <a:buFont typeface="Arial"/>
              <a:buChar char="•"/>
            </a:pPr>
            <a:r>
              <a:rPr lang="en-GB" sz="2600">
                <a:solidFill>
                  <a:srgbClr val="3e442c"/>
                </a:solidFill>
                <a:latin typeface="Gillius ADF No2"/>
                <a:ea typeface="DejaVu Sans"/>
              </a:rPr>
              <a:t>Tell it when you've changed something</a:t>
            </a:r>
            <a:endParaRPr/>
          </a:p>
          <a:p>
            <a:pPr>
              <a:lnSpc>
                <a:spcPct val="100000"/>
              </a:lnSpc>
              <a:buFont typeface="Arial"/>
              <a:buChar char="•"/>
            </a:pPr>
            <a:r>
              <a:rPr lang="en-GB" sz="2600">
                <a:solidFill>
                  <a:srgbClr val="3e442c"/>
                </a:solidFill>
                <a:latin typeface="Gillius ADF No2"/>
                <a:ea typeface="DejaVu Sans"/>
              </a:rPr>
              <a:t>If two people make </a:t>
            </a:r>
            <a:r>
              <a:rPr i="1" lang="en-GB" sz="2600">
                <a:solidFill>
                  <a:srgbClr val="3e442c"/>
                </a:solidFill>
                <a:latin typeface="Gillius ADF No2"/>
                <a:ea typeface="DejaVu Sans"/>
              </a:rPr>
              <a:t>conflicting</a:t>
            </a:r>
            <a:r>
              <a:rPr lang="en-GB" sz="2600">
                <a:solidFill>
                  <a:srgbClr val="3e442c"/>
                </a:solidFill>
                <a:latin typeface="Gillius ADF No2"/>
                <a:ea typeface="DejaVu Sans"/>
              </a:rPr>
              <a:t> changes, one of them has to </a:t>
            </a:r>
            <a:r>
              <a:rPr i="1" lang="en-GB" sz="2600">
                <a:solidFill>
                  <a:srgbClr val="3e442c"/>
                </a:solidFill>
                <a:latin typeface="Gillius ADF No2"/>
                <a:ea typeface="DejaVu Sans"/>
              </a:rPr>
              <a:t>resolve</a:t>
            </a:r>
            <a:r>
              <a:rPr lang="en-GB" sz="2600">
                <a:solidFill>
                  <a:srgbClr val="3e442c"/>
                </a:solidFill>
                <a:latin typeface="Gillius ADF No2"/>
                <a:ea typeface="DejaVu Sans"/>
              </a:rPr>
              <a:t> them</a:t>
            </a:r>
            <a:endParaRPr/>
          </a:p>
        </p:txBody>
      </p:sp>
    </p:spTree>
  </p:cSld>
  <p:timing>
    <p:tnLst>
      <p:par>
        <p:cTn dur="indefinite" id="51" nodeType="tmRoot" restart="never">
          <p:childTnLst>
            <p:seq>
              <p:cTn dur="indefinite" id="52" nodeType="mainSeq">
                <p:childTnLst/>
              </p:cTn>
              <p:prevCondLst>
                <p:cond delay="0" evt="onPrev">
                  <p:tgtEl>
                    <p:sldTgt/>
                  </p:tgtEl>
                </p:cond>
              </p:prevCondLst>
              <p:nextCondLst>
                <p:cond delay="0" evt="onNext">
                  <p:tgtEl>
                    <p:sldTgt/>
                  </p:tgtEl>
                </p:cond>
              </p:nextCondLst>
            </p:seq>
          </p:childTnLst>
        </p:cTn>
      </p:par>
    </p:tnLst>
  </p:timing>
</p:sld>
</file>

<file path=ppt/slides/slide27.xml><?xml version="1.0" encoding="utf-8"?>
<p:sld xmlns:a="http://schemas.openxmlformats.org/drawingml/2006/main" xmlns:p="http://schemas.openxmlformats.org/presentationml/2006/main" xmlns:r="http://schemas.openxmlformats.org/officeDocument/2006/relationships">
  <p:cSld>
    <p:bg>
      <p:bgPr>
        <a:solidFill>
          <a:srgbClr val="fdfaf0"/>
        </a:solidFill>
      </p:bgPr>
    </p:bg>
    <p:spTree>
      <p:nvGrpSpPr>
        <p:cNvPr id="1" name=""/>
        <p:cNvGrpSpPr/>
        <p:nvPr/>
      </p:nvGrpSpPr>
      <p:grpSpPr>
        <a:xfrm>
          <a:off x="0" y="0"/>
          <a:ext cx="0" cy="0"/>
          <a:chOff x="0" y="0"/>
          <a:chExt cx="0" cy="0"/>
        </a:xfrm>
      </p:grpSpPr>
      <p:sp>
        <p:nvSpPr>
          <p:cNvPr id="280" name="TextShape 1"/>
          <p:cNvSpPr txBox="1"/>
          <p:nvPr/>
        </p:nvSpPr>
        <p:spPr>
          <a:xfrm>
            <a:off x="360360" y="720720"/>
            <a:ext cx="9349920" cy="891720"/>
          </a:xfrm>
          <a:prstGeom prst="rect">
            <a:avLst/>
          </a:prstGeom>
        </p:spPr>
        <p:txBody>
          <a:bodyPr anchor="ctr" bIns="50400" lIns="100800" rIns="100800" tIns="50400"/>
          <a:p>
            <a:pPr>
              <a:lnSpc>
                <a:spcPct val="100000"/>
              </a:lnSpc>
            </a:pPr>
            <a:r>
              <a:rPr b="1" lang="en-GB" sz="4400">
                <a:solidFill>
                  <a:srgbClr val="3e442c"/>
                </a:solidFill>
                <a:latin typeface="Gillius ADF No2"/>
                <a:ea typeface="DejaVu Sans"/>
              </a:rPr>
              <a:t>Version control systems</a:t>
            </a:r>
            <a:endParaRPr/>
          </a:p>
        </p:txBody>
      </p:sp>
      <p:sp>
        <p:nvSpPr>
          <p:cNvPr id="281" name="CustomShape 2"/>
          <p:cNvSpPr/>
          <p:nvPr/>
        </p:nvSpPr>
        <p:spPr>
          <a:xfrm>
            <a:off x="360360" y="1957320"/>
            <a:ext cx="9349920" cy="4982760"/>
          </a:xfrm>
          <a:prstGeom prst="rect">
            <a:avLst/>
          </a:prstGeom>
        </p:spPr>
        <p:txBody>
          <a:bodyPr bIns="50400" lIns="100800" rIns="100800" tIns="50400"/>
          <a:p>
            <a:pPr>
              <a:lnSpc>
                <a:spcPct val="100000"/>
              </a:lnSpc>
            </a:pPr>
            <a:r>
              <a:rPr lang="en-GB" sz="2600">
                <a:solidFill>
                  <a:srgbClr val="3e442c"/>
                </a:solidFill>
                <a:latin typeface="Gillius ADF No2"/>
                <a:ea typeface="DejaVu Sans"/>
              </a:rPr>
              <a:t>Subversion: Centralised</a:t>
            </a:r>
            <a:endParaRPr/>
          </a:p>
          <a:p>
            <a:pPr>
              <a:lnSpc>
                <a:spcPct val="100000"/>
              </a:lnSpc>
              <a:buFont typeface="Arial"/>
              <a:buChar char="•"/>
            </a:pPr>
            <a:r>
              <a:rPr lang="en-GB" sz="2600">
                <a:solidFill>
                  <a:srgbClr val="3e442c"/>
                </a:solidFill>
                <a:latin typeface="Gillius ADF No2"/>
                <a:ea typeface="DejaVu Sans"/>
              </a:rPr>
              <a:t>one server, one repository database</a:t>
            </a:r>
            <a:endParaRPr/>
          </a:p>
          <a:p>
            <a:pPr>
              <a:lnSpc>
                <a:spcPct val="100000"/>
              </a:lnSpc>
              <a:buFont typeface="Arial"/>
              <a:buChar char="•"/>
            </a:pPr>
            <a:r>
              <a:rPr lang="en-GB" sz="2600">
                <a:solidFill>
                  <a:srgbClr val="3e442c"/>
                </a:solidFill>
                <a:latin typeface="Gillius ADF No2"/>
                <a:ea typeface="DejaVu Sans"/>
              </a:rPr>
              <a:t>every commit goes straight to the shared repository</a:t>
            </a:r>
            <a:endParaRPr/>
          </a:p>
          <a:p>
            <a:pPr>
              <a:lnSpc>
                <a:spcPct val="100000"/>
              </a:lnSpc>
            </a:pPr>
            <a:r>
              <a:rPr lang="en-GB" sz="2600">
                <a:solidFill>
                  <a:srgbClr val="3e442c"/>
                </a:solidFill>
                <a:latin typeface="Gillius ADF No2"/>
                <a:ea typeface="DejaVu Sans"/>
              </a:rPr>
              <a:t>Mercurial, git: Distributed</a:t>
            </a:r>
            <a:endParaRPr/>
          </a:p>
          <a:p>
            <a:pPr>
              <a:lnSpc>
                <a:spcPct val="100000"/>
              </a:lnSpc>
              <a:buFont typeface="Arial"/>
              <a:buChar char="•"/>
            </a:pPr>
            <a:r>
              <a:rPr lang="en-GB" sz="2600">
                <a:solidFill>
                  <a:srgbClr val="3e442c"/>
                </a:solidFill>
                <a:latin typeface="Gillius ADF No2"/>
                <a:ea typeface="DejaVu Sans"/>
              </a:rPr>
              <a:t>every working copy has complete repository in it</a:t>
            </a:r>
            <a:endParaRPr/>
          </a:p>
          <a:p>
            <a:pPr>
              <a:lnSpc>
                <a:spcPct val="100000"/>
              </a:lnSpc>
              <a:buFont typeface="Arial"/>
              <a:buChar char="•"/>
            </a:pPr>
            <a:r>
              <a:rPr lang="en-GB" sz="2600">
                <a:solidFill>
                  <a:srgbClr val="3e442c"/>
                </a:solidFill>
                <a:latin typeface="Gillius ADF No2"/>
                <a:ea typeface="DejaVu Sans"/>
              </a:rPr>
              <a:t>commits are local, then push/pull between computers</a:t>
            </a:r>
            <a:endParaRPr/>
          </a:p>
          <a:p>
            <a:pPr>
              <a:lnSpc>
                <a:spcPct val="100000"/>
              </a:lnSpc>
              <a:buFont typeface="Arial"/>
              <a:buChar char="•"/>
            </a:pPr>
            <a:r>
              <a:rPr lang="en-GB" sz="2600">
                <a:solidFill>
                  <a:srgbClr val="3e442c"/>
                </a:solidFill>
                <a:latin typeface="Gillius ADF No2"/>
                <a:ea typeface="DejaVu Sans"/>
              </a:rPr>
              <a:t>e.g. work locally, then push to a remote hosting site</a:t>
            </a:r>
            <a:endParaRPr/>
          </a:p>
          <a:p>
            <a:pPr>
              <a:lnSpc>
                <a:spcPct val="100000"/>
              </a:lnSpc>
            </a:pPr>
            <a:endParaRPr/>
          </a:p>
        </p:txBody>
      </p:sp>
    </p:spTree>
  </p:cSld>
  <p:timing>
    <p:tnLst>
      <p:par>
        <p:cTn dur="indefinite" id="53" nodeType="tmRoot" restart="never">
          <p:childTnLst>
            <p:seq>
              <p:cTn dur="indefinite" id="54" nodeType="mainSeq">
                <p:childTnLst/>
              </p:cTn>
              <p:prevCondLst>
                <p:cond delay="0" evt="onPrev">
                  <p:tgtEl>
                    <p:sldTgt/>
                  </p:tgtEl>
                </p:cond>
              </p:prevCondLst>
              <p:nextCondLst>
                <p:cond delay="0" evt="onNext">
                  <p:tgtEl>
                    <p:sldTgt/>
                  </p:tgtEl>
                </p:cond>
              </p:nextCondLst>
            </p:seq>
          </p:childTnLst>
        </p:cTn>
      </p:par>
    </p:tnLst>
  </p:timing>
</p:sld>
</file>

<file path=ppt/slides/slide28.xml><?xml version="1.0" encoding="utf-8"?>
<p:sld xmlns:a="http://schemas.openxmlformats.org/drawingml/2006/main" xmlns:p="http://schemas.openxmlformats.org/presentationml/2006/main" xmlns:r="http://schemas.openxmlformats.org/officeDocument/2006/relationships">
  <p:cSld>
    <p:bg>
      <p:bgPr>
        <a:solidFill>
          <a:srgbClr val="fdfaf0"/>
        </a:solidFill>
      </p:bgPr>
    </p:bg>
    <p:spTree>
      <p:nvGrpSpPr>
        <p:cNvPr id="1" name=""/>
        <p:cNvGrpSpPr/>
        <p:nvPr/>
      </p:nvGrpSpPr>
      <p:grpSpPr>
        <a:xfrm>
          <a:off x="0" y="0"/>
          <a:ext cx="0" cy="0"/>
          <a:chOff x="0" y="0"/>
          <a:chExt cx="0" cy="0"/>
        </a:xfrm>
      </p:grpSpPr>
      <p:sp>
        <p:nvSpPr>
          <p:cNvPr id="282" name="TextShape 1"/>
          <p:cNvSpPr txBox="1"/>
          <p:nvPr/>
        </p:nvSpPr>
        <p:spPr>
          <a:xfrm>
            <a:off x="360360" y="720720"/>
            <a:ext cx="9349920" cy="891720"/>
          </a:xfrm>
          <a:prstGeom prst="rect">
            <a:avLst/>
          </a:prstGeom>
        </p:spPr>
        <p:txBody>
          <a:bodyPr anchor="ctr" bIns="50400" lIns="100800" rIns="100800" tIns="50400"/>
          <a:p>
            <a:pPr>
              <a:lnSpc>
                <a:spcPct val="100000"/>
              </a:lnSpc>
            </a:pPr>
            <a:r>
              <a:rPr b="1" lang="en-GB" sz="4400">
                <a:solidFill>
                  <a:srgbClr val="3e442c"/>
                </a:solidFill>
                <a:latin typeface="Gillius ADF No2"/>
                <a:ea typeface="DejaVu Sans"/>
              </a:rPr>
              <a:t>Version control hosting sites</a:t>
            </a:r>
            <a:endParaRPr/>
          </a:p>
        </p:txBody>
      </p:sp>
      <p:sp>
        <p:nvSpPr>
          <p:cNvPr id="283" name="CustomShape 2"/>
          <p:cNvSpPr/>
          <p:nvPr/>
        </p:nvSpPr>
        <p:spPr>
          <a:xfrm>
            <a:off x="360360" y="1957320"/>
            <a:ext cx="9349920" cy="4982760"/>
          </a:xfrm>
          <a:prstGeom prst="rect">
            <a:avLst/>
          </a:prstGeom>
        </p:spPr>
        <p:txBody>
          <a:bodyPr bIns="50400" lIns="100800" rIns="100800" tIns="50400"/>
          <a:p>
            <a:pPr>
              <a:lnSpc>
                <a:spcPct val="100000"/>
              </a:lnSpc>
            </a:pPr>
            <a:r>
              <a:rPr lang="en-GB" sz="2600">
                <a:solidFill>
                  <a:srgbClr val="3e442c"/>
                </a:solidFill>
                <a:latin typeface="Gillius ADF No2"/>
                <a:ea typeface="DejaVu Sans"/>
              </a:rPr>
              <a:t>General-purpose :</a:t>
            </a:r>
            <a:endParaRPr/>
          </a:p>
          <a:p>
            <a:pPr>
              <a:lnSpc>
                <a:spcPct val="100000"/>
              </a:lnSpc>
              <a:buFont typeface="Arial"/>
              <a:buChar char="•"/>
            </a:pPr>
            <a:r>
              <a:rPr lang="en-GB" sz="2600">
                <a:solidFill>
                  <a:srgbClr val="3e442c"/>
                </a:solidFill>
                <a:latin typeface="Gillius ADF No2"/>
                <a:ea typeface="DejaVu Sans"/>
              </a:rPr>
              <a:t>GitHub -- very popular for sharing Git repositories</a:t>
            </a:r>
            <a:endParaRPr/>
          </a:p>
          <a:p>
            <a:pPr>
              <a:lnSpc>
                <a:spcPct val="100000"/>
              </a:lnSpc>
              <a:buFont typeface="Arial"/>
              <a:buChar char="•"/>
            </a:pPr>
            <a:r>
              <a:rPr lang="en-GB" sz="2600">
                <a:solidFill>
                  <a:srgbClr val="3e442c"/>
                </a:solidFill>
                <a:latin typeface="Gillius ADF No2"/>
                <a:ea typeface="DejaVu Sans"/>
              </a:rPr>
              <a:t>BitBucket -- Git and Mercurial, good private repo support</a:t>
            </a:r>
            <a:endParaRPr/>
          </a:p>
          <a:p>
            <a:pPr>
              <a:lnSpc>
                <a:spcPct val="100000"/>
              </a:lnSpc>
              <a:buFont typeface="Arial"/>
              <a:buChar char="•"/>
            </a:pPr>
            <a:r>
              <a:rPr lang="en-GB" sz="2600">
                <a:solidFill>
                  <a:srgbClr val="3e442c"/>
                </a:solidFill>
                <a:latin typeface="Gillius ADF No2"/>
                <a:ea typeface="DejaVu Sans"/>
              </a:rPr>
              <a:t>SourceForge -- the grand dame of hosting sites</a:t>
            </a:r>
            <a:endParaRPr/>
          </a:p>
          <a:p>
            <a:pPr>
              <a:lnSpc>
                <a:spcPct val="100000"/>
              </a:lnSpc>
            </a:pPr>
            <a:r>
              <a:rPr lang="en-GB" sz="2600">
                <a:solidFill>
                  <a:srgbClr val="3e442c"/>
                </a:solidFill>
                <a:latin typeface="Gillius ADF No2"/>
                <a:ea typeface="DejaVu Sans"/>
              </a:rPr>
              <a:t>Specific:</a:t>
            </a:r>
            <a:endParaRPr/>
          </a:p>
          <a:p>
            <a:pPr>
              <a:lnSpc>
                <a:spcPct val="100000"/>
              </a:lnSpc>
              <a:buFont typeface="Arial"/>
              <a:buChar char="•"/>
            </a:pPr>
            <a:r>
              <a:rPr lang="en-GB" sz="2600">
                <a:solidFill>
                  <a:srgbClr val="3e442c"/>
                </a:solidFill>
                <a:latin typeface="Gillius ADF No2"/>
                <a:ea typeface="DejaVu Sans"/>
              </a:rPr>
              <a:t>code.soundsoftware.ac.uk -- for the UK audio and music research community</a:t>
            </a:r>
            <a:endParaRPr/>
          </a:p>
          <a:p>
            <a:pPr>
              <a:lnSpc>
                <a:spcPct val="100000"/>
              </a:lnSpc>
            </a:pPr>
            <a:r>
              <a:rPr lang="en-GB" sz="2600">
                <a:solidFill>
                  <a:srgbClr val="3e442c"/>
                </a:solidFill>
                <a:latin typeface="Gillius ADF No2"/>
                <a:ea typeface="DejaVu Sans"/>
              </a:rPr>
              <a:t>Very specific:</a:t>
            </a:r>
            <a:endParaRPr/>
          </a:p>
          <a:p>
            <a:pPr>
              <a:lnSpc>
                <a:spcPct val="100000"/>
              </a:lnSpc>
              <a:buFont typeface="Arial"/>
              <a:buChar char="•"/>
            </a:pPr>
            <a:r>
              <a:rPr lang="en-GB" sz="2600">
                <a:solidFill>
                  <a:srgbClr val="3e442c"/>
                </a:solidFill>
                <a:latin typeface="Gillius ADF No2"/>
                <a:ea typeface="DejaVu Sans"/>
              </a:rPr>
              <a:t>Does your department provide hosting?</a:t>
            </a:r>
            <a:endParaRPr/>
          </a:p>
          <a:p>
            <a:pPr>
              <a:lnSpc>
                <a:spcPct val="100000"/>
              </a:lnSpc>
            </a:pPr>
            <a:endParaRPr/>
          </a:p>
        </p:txBody>
      </p:sp>
    </p:spTree>
  </p:cSld>
  <p:timing>
    <p:tnLst>
      <p:par>
        <p:cTn dur="indefinite" id="55" nodeType="tmRoot" restart="never">
          <p:childTnLst>
            <p:seq>
              <p:cTn dur="indefinite" id="56" nodeType="mainSeq">
                <p:childTnLst/>
              </p:cTn>
              <p:prevCondLst>
                <p:cond delay="0" evt="onPrev">
                  <p:tgtEl>
                    <p:sldTgt/>
                  </p:tgtEl>
                </p:cond>
              </p:prevCondLst>
              <p:nextCondLst>
                <p:cond delay="0" evt="onNext">
                  <p:tgtEl>
                    <p:sldTgt/>
                  </p:tgtEl>
                </p:cond>
              </p:nextCondLst>
            </p:seq>
          </p:childTnLst>
        </p:cTn>
      </p:par>
    </p:tnLst>
  </p:timing>
</p:sld>
</file>

<file path=ppt/slides/slide29.xml><?xml version="1.0" encoding="utf-8"?>
<p:sld xmlns:a="http://schemas.openxmlformats.org/drawingml/2006/main" xmlns:p="http://schemas.openxmlformats.org/presentationml/2006/main" xmlns:r="http://schemas.openxmlformats.org/officeDocument/2006/relationships">
  <p:cSld>
    <p:bg>
      <p:bgPr>
        <a:solidFill>
          <a:srgbClr val="fdfaf0"/>
        </a:solidFill>
      </p:bgPr>
    </p:bg>
    <p:spTree>
      <p:nvGrpSpPr>
        <p:cNvPr id="1" name=""/>
        <p:cNvGrpSpPr/>
        <p:nvPr/>
      </p:nvGrpSpPr>
      <p:grpSpPr>
        <a:xfrm>
          <a:off x="0" y="0"/>
          <a:ext cx="0" cy="0"/>
          <a:chOff x="0" y="0"/>
          <a:chExt cx="0" cy="0"/>
        </a:xfrm>
      </p:grpSpPr>
      <p:sp>
        <p:nvSpPr>
          <p:cNvPr id="284" name="TextShape 1"/>
          <p:cNvSpPr txBox="1"/>
          <p:nvPr/>
        </p:nvSpPr>
        <p:spPr>
          <a:xfrm>
            <a:off x="360360" y="720720"/>
            <a:ext cx="9348480" cy="890280"/>
          </a:xfrm>
          <a:prstGeom prst="rect">
            <a:avLst/>
          </a:prstGeom>
        </p:spPr>
        <p:txBody>
          <a:bodyPr anchor="ctr" bIns="50400" lIns="100800" rIns="100800" tIns="50400"/>
          <a:p>
            <a:pPr>
              <a:lnSpc>
                <a:spcPct val="100000"/>
              </a:lnSpc>
            </a:pPr>
            <a:r>
              <a:rPr b="1" lang="en-GB" sz="4400">
                <a:solidFill>
                  <a:srgbClr val="3e442c"/>
                </a:solidFill>
                <a:latin typeface="Gillius ADF No2"/>
                <a:ea typeface="DejaVu Sans"/>
              </a:rPr>
              <a:t>How is that different from Dropbox?</a:t>
            </a:r>
            <a:endParaRPr/>
          </a:p>
        </p:txBody>
      </p:sp>
      <p:sp>
        <p:nvSpPr>
          <p:cNvPr id="285" name="CustomShape 2"/>
          <p:cNvSpPr/>
          <p:nvPr/>
        </p:nvSpPr>
        <p:spPr>
          <a:xfrm>
            <a:off x="360360" y="1957320"/>
            <a:ext cx="9349920" cy="4982760"/>
          </a:xfrm>
          <a:prstGeom prst="rect">
            <a:avLst/>
          </a:prstGeom>
        </p:spPr>
      </p:sp>
      <p:sp>
        <p:nvSpPr>
          <p:cNvPr id="286" name="TextShape 3"/>
          <p:cNvSpPr txBox="1"/>
          <p:nvPr/>
        </p:nvSpPr>
        <p:spPr>
          <a:xfrm>
            <a:off x="360360" y="1957320"/>
            <a:ext cx="9348480" cy="4981320"/>
          </a:xfrm>
          <a:prstGeom prst="rect">
            <a:avLst/>
          </a:prstGeom>
        </p:spPr>
        <p:txBody>
          <a:bodyPr bIns="50400" lIns="100800" rIns="100800" tIns="50400"/>
          <a:p>
            <a:pPr>
              <a:lnSpc>
                <a:spcPct val="100000"/>
              </a:lnSpc>
            </a:pPr>
            <a:r>
              <a:rPr lang="en-GB" sz="2600">
                <a:solidFill>
                  <a:srgbClr val="3e442c"/>
                </a:solidFill>
                <a:latin typeface="Gillius ADF No2"/>
                <a:ea typeface="DejaVu Sans"/>
              </a:rPr>
              <a:t>Consistency:</a:t>
            </a:r>
            <a:endParaRPr/>
          </a:p>
          <a:p>
            <a:r>
              <a:rPr lang="en-GB" sz="2600">
                <a:solidFill>
                  <a:srgbClr val="3e442c"/>
                </a:solidFill>
                <a:latin typeface="Gillius ADF No2"/>
                <a:ea typeface="DejaVu Sans"/>
              </a:rPr>
              <a:t>– </a:t>
            </a:r>
            <a:r>
              <a:rPr lang="en-GB" sz="2600">
                <a:solidFill>
                  <a:srgbClr val="3e442c"/>
                </a:solidFill>
                <a:latin typeface="Gillius ADF No2"/>
                <a:ea typeface="DejaVu Sans"/>
              </a:rPr>
              <a:t>Software needs to be </a:t>
            </a:r>
            <a:r>
              <a:rPr i="1" lang="en-GB" sz="2600">
                <a:solidFill>
                  <a:srgbClr val="3e442c"/>
                </a:solidFill>
                <a:latin typeface="Gillius ADF No2"/>
                <a:ea typeface="DejaVu Sans"/>
              </a:rPr>
              <a:t>exactly as written</a:t>
            </a:r>
            <a:r>
              <a:rPr lang="en-GB" sz="2600">
                <a:solidFill>
                  <a:srgbClr val="3e442c"/>
                </a:solidFill>
                <a:latin typeface="Gillius ADF No2"/>
                <a:ea typeface="DejaVu Sans"/>
              </a:rPr>
              <a:t> across all files</a:t>
            </a:r>
            <a:endParaRPr/>
          </a:p>
          <a:p>
            <a:r>
              <a:rPr lang="en-GB" sz="2600">
                <a:solidFill>
                  <a:srgbClr val="3e442c"/>
                </a:solidFill>
                <a:latin typeface="Gillius ADF No2"/>
                <a:ea typeface="DejaVu Sans"/>
              </a:rPr>
              <a:t>– </a:t>
            </a:r>
            <a:r>
              <a:rPr lang="en-GB" sz="2600">
                <a:solidFill>
                  <a:srgbClr val="3e442c"/>
                </a:solidFill>
                <a:latin typeface="Gillius ADF No2"/>
                <a:ea typeface="DejaVu Sans"/>
              </a:rPr>
              <a:t>Files changed together must be updated together</a:t>
            </a:r>
            <a:endParaRPr/>
          </a:p>
          <a:p>
            <a:r>
              <a:rPr lang="en-GB" sz="2600">
                <a:solidFill>
                  <a:srgbClr val="3e442c"/>
                </a:solidFill>
                <a:latin typeface="Gillius ADF No2"/>
                <a:ea typeface="DejaVu Sans"/>
              </a:rPr>
              <a:t>– </a:t>
            </a:r>
            <a:r>
              <a:rPr lang="en-GB" sz="2600">
                <a:solidFill>
                  <a:srgbClr val="3e442c"/>
                </a:solidFill>
                <a:latin typeface="Gillius ADF No2"/>
                <a:ea typeface="DejaVu Sans"/>
              </a:rPr>
              <a:t>Changes to a file by different people must be merged correctly</a:t>
            </a:r>
            <a:endParaRPr/>
          </a:p>
          <a:p>
            <a:pPr>
              <a:lnSpc>
                <a:spcPct val="100000"/>
              </a:lnSpc>
            </a:pPr>
            <a:r>
              <a:rPr lang="en-GB" sz="2600">
                <a:solidFill>
                  <a:srgbClr val="3e442c"/>
                </a:solidFill>
                <a:latin typeface="Gillius ADF No2"/>
                <a:ea typeface="DejaVu Sans"/>
              </a:rPr>
              <a:t>Record keeping:</a:t>
            </a:r>
            <a:endParaRPr/>
          </a:p>
          <a:p>
            <a:pPr lvl="1">
              <a:lnSpc>
                <a:spcPct val="100000"/>
              </a:lnSpc>
              <a:buFont typeface="Times New Roman"/>
              <a:buChar char="–"/>
            </a:pPr>
            <a:r>
              <a:rPr lang="en-GB" sz="2600">
                <a:solidFill>
                  <a:srgbClr val="3e442c"/>
                </a:solidFill>
                <a:latin typeface="Gillius ADF No2"/>
                <a:ea typeface="DejaVu Sans"/>
              </a:rPr>
              <a:t>Publish and replicate history reliably</a:t>
            </a:r>
            <a:endParaRPr/>
          </a:p>
          <a:p>
            <a:pPr lvl="1">
              <a:lnSpc>
                <a:spcPct val="100000"/>
              </a:lnSpc>
              <a:buFont typeface="Times New Roman"/>
              <a:buChar char="–"/>
            </a:pPr>
            <a:r>
              <a:rPr lang="en-GB" sz="2600">
                <a:solidFill>
                  <a:srgbClr val="3e442c"/>
                </a:solidFill>
                <a:latin typeface="Gillius ADF No2"/>
                <a:ea typeface="DejaVu Sans"/>
              </a:rPr>
              <a:t>Interrogate past changes</a:t>
            </a:r>
            <a:endParaRPr/>
          </a:p>
        </p:txBody>
      </p:sp>
    </p:spTree>
  </p:cSld>
  <p:timing>
    <p:tnLst>
      <p:par>
        <p:cTn dur="indefinite" id="57" nodeType="tmRoot" restart="never">
          <p:childTnLst>
            <p:seq>
              <p:cTn dur="indefinite" id="58" nodeType="mainSeq">
                <p:childTnLst/>
              </p:cTn>
              <p:prevCondLst>
                <p:cond delay="0" evt="onPrev">
                  <p:tgtEl>
                    <p:sldTgt/>
                  </p:tgtEl>
                </p:cond>
              </p:prevCondLst>
              <p:nextCondLst>
                <p:cond delay="0"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p:cSld>
    <p:bg>
      <p:bgPr>
        <a:solidFill>
          <a:srgbClr val="fdfaf0"/>
        </a:solidFill>
      </p:bgPr>
    </p:bg>
    <p:spTree>
      <p:nvGrpSpPr>
        <p:cNvPr id="1" name=""/>
        <p:cNvGrpSpPr/>
        <p:nvPr/>
      </p:nvGrpSpPr>
      <p:grpSpPr>
        <a:xfrm>
          <a:off x="0" y="0"/>
          <a:ext cx="0" cy="0"/>
          <a:chOff x="0" y="0"/>
          <a:chExt cx="0" cy="0"/>
        </a:xfrm>
      </p:grpSpPr>
      <p:sp>
        <p:nvSpPr>
          <p:cNvPr id="238" name="TextShape 1"/>
          <p:cNvSpPr txBox="1"/>
          <p:nvPr/>
        </p:nvSpPr>
        <p:spPr>
          <a:xfrm>
            <a:off x="360360" y="720720"/>
            <a:ext cx="9343800" cy="883800"/>
          </a:xfrm>
          <a:prstGeom prst="rect">
            <a:avLst/>
          </a:prstGeom>
        </p:spPr>
        <p:txBody>
          <a:bodyPr anchor="ctr" bIns="50400" lIns="100800" rIns="100800" tIns="50400"/>
          <a:p>
            <a:pPr>
              <a:lnSpc>
                <a:spcPct val="100000"/>
              </a:lnSpc>
            </a:pPr>
            <a:r>
              <a:rPr b="1" lang="en-GB" sz="4400">
                <a:solidFill>
                  <a:srgbClr val="3e442c"/>
                </a:solidFill>
                <a:latin typeface="Gillius ADF No2"/>
                <a:ea typeface="DejaVu Sans"/>
              </a:rPr>
              <a:t>Validation and verification </a:t>
            </a:r>
            <a:endParaRPr/>
          </a:p>
        </p:txBody>
      </p:sp>
      <p:sp>
        <p:nvSpPr>
          <p:cNvPr id="239" name="TextShape 2"/>
          <p:cNvSpPr txBox="1"/>
          <p:nvPr/>
        </p:nvSpPr>
        <p:spPr>
          <a:xfrm>
            <a:off x="360360" y="1957320"/>
            <a:ext cx="9343800" cy="4974840"/>
          </a:xfrm>
          <a:prstGeom prst="rect">
            <a:avLst/>
          </a:prstGeom>
        </p:spPr>
        <p:txBody>
          <a:bodyPr bIns="50400" lIns="100800" rIns="100800" tIns="50400"/>
          <a:p>
            <a:pPr>
              <a:lnSpc>
                <a:spcPct val="100000"/>
              </a:lnSpc>
            </a:pPr>
            <a:r>
              <a:rPr lang="en-GB" sz="2600">
                <a:solidFill>
                  <a:srgbClr val="3e442c"/>
                </a:solidFill>
                <a:latin typeface="Gillius ADF No2"/>
                <a:ea typeface="DejaVu Sans"/>
              </a:rPr>
              <a:t>Validation: Establishing how well your model represents reality</a:t>
            </a:r>
            <a:endParaRPr/>
          </a:p>
          <a:p>
            <a:pPr>
              <a:lnSpc>
                <a:spcPct val="100000"/>
              </a:lnSpc>
              <a:buFont typeface="Arial"/>
              <a:buChar char="•"/>
            </a:pPr>
            <a:r>
              <a:rPr lang="en-GB" sz="2600">
                <a:solidFill>
                  <a:srgbClr val="3e442c"/>
                </a:solidFill>
                <a:latin typeface="Gillius ADF No2"/>
                <a:ea typeface="DejaVu Sans"/>
              </a:rPr>
              <a:t>Research papers are expected to do this</a:t>
            </a:r>
            <a:endParaRPr/>
          </a:p>
          <a:p>
            <a:pPr>
              <a:lnSpc>
                <a:spcPct val="100000"/>
              </a:lnSpc>
            </a:pPr>
            <a:endParaRPr/>
          </a:p>
          <a:p>
            <a:pPr>
              <a:lnSpc>
                <a:spcPct val="100000"/>
              </a:lnSpc>
            </a:pPr>
            <a:endParaRPr/>
          </a:p>
          <a:p>
            <a:pPr>
              <a:lnSpc>
                <a:spcPct val="100000"/>
              </a:lnSpc>
            </a:pPr>
            <a:endParaRPr/>
          </a:p>
          <a:p>
            <a:pPr>
              <a:lnSpc>
                <a:spcPct val="100000"/>
              </a:lnSpc>
            </a:pPr>
            <a:endParaRPr/>
          </a:p>
        </p:txBody>
      </p:sp>
    </p:spTree>
  </p:cSld>
  <p:timing>
    <p:tnLst>
      <p:par>
        <p:cTn dur="indefinite" id="5" nodeType="tmRoot" restart="never">
          <p:childTnLst>
            <p:seq>
              <p:cTn dur="indefinite" id="6" nodeType="mainSeq">
                <p:childTnLst/>
              </p:cTn>
              <p:prevCondLst>
                <p:cond delay="0" evt="onPrev">
                  <p:tgtEl>
                    <p:sldTgt/>
                  </p:tgtEl>
                </p:cond>
              </p:prevCondLst>
              <p:nextCondLst>
                <p:cond delay="0" evt="onNext">
                  <p:tgtEl>
                    <p:sldTgt/>
                  </p:tgtEl>
                </p:cond>
              </p:nextCondLst>
            </p:seq>
          </p:childTnLst>
        </p:cTn>
      </p:par>
    </p:tnLst>
  </p:timing>
</p:sld>
</file>

<file path=ppt/slides/slide30.xml><?xml version="1.0" encoding="utf-8"?>
<p:sld xmlns:a="http://schemas.openxmlformats.org/drawingml/2006/main" xmlns:p="http://schemas.openxmlformats.org/presentationml/2006/main" xmlns:r="http://schemas.openxmlformats.org/officeDocument/2006/relationships">
  <p:cSld>
    <p:bg>
      <p:bgPr>
        <a:solidFill>
          <a:srgbClr val="fdfaf0"/>
        </a:solidFill>
      </p:bgPr>
    </p:bg>
    <p:spTree>
      <p:nvGrpSpPr>
        <p:cNvPr id="1" name=""/>
        <p:cNvGrpSpPr/>
        <p:nvPr/>
      </p:nvGrpSpPr>
      <p:grpSpPr>
        <a:xfrm>
          <a:off x="0" y="0"/>
          <a:ext cx="0" cy="0"/>
          <a:chOff x="0" y="0"/>
          <a:chExt cx="0" cy="0"/>
        </a:xfrm>
      </p:grpSpPr>
      <p:sp>
        <p:nvSpPr>
          <p:cNvPr id="287" name="TextShape 1"/>
          <p:cNvSpPr txBox="1"/>
          <p:nvPr/>
        </p:nvSpPr>
        <p:spPr>
          <a:xfrm>
            <a:off x="360360" y="720720"/>
            <a:ext cx="9349920" cy="891720"/>
          </a:xfrm>
          <a:prstGeom prst="rect">
            <a:avLst/>
          </a:prstGeom>
        </p:spPr>
        <p:txBody>
          <a:bodyPr anchor="ctr" bIns="50400" lIns="100800" rIns="100800" tIns="50400"/>
          <a:p>
            <a:pPr>
              <a:lnSpc>
                <a:spcPct val="100000"/>
              </a:lnSpc>
            </a:pPr>
            <a:r>
              <a:rPr b="1" lang="en-GB" sz="4400">
                <a:solidFill>
                  <a:srgbClr val="3e442c"/>
                </a:solidFill>
                <a:latin typeface="Gillius ADF No2"/>
                <a:ea typeface="DejaVu Sans"/>
              </a:rPr>
              <a:t>Managing work</a:t>
            </a:r>
            <a:endParaRPr/>
          </a:p>
        </p:txBody>
      </p:sp>
      <p:sp>
        <p:nvSpPr>
          <p:cNvPr id="288" name="CustomShape 2"/>
          <p:cNvSpPr/>
          <p:nvPr/>
        </p:nvSpPr>
        <p:spPr>
          <a:xfrm>
            <a:off x="360360" y="1957320"/>
            <a:ext cx="9349920" cy="4982760"/>
          </a:xfrm>
          <a:prstGeom prst="rect">
            <a:avLst/>
          </a:prstGeom>
        </p:spPr>
        <p:txBody>
          <a:bodyPr bIns="50400" lIns="100800" rIns="100800" tIns="50400"/>
          <a:p>
            <a:pPr>
              <a:lnSpc>
                <a:spcPct val="100000"/>
              </a:lnSpc>
              <a:buFont typeface="Arial"/>
              <a:buChar char="•"/>
            </a:pPr>
            <a:r>
              <a:rPr lang="en-GB" sz="2600">
                <a:solidFill>
                  <a:srgbClr val="3e442c"/>
                </a:solidFill>
                <a:latin typeface="Gillius ADF No2"/>
                <a:ea typeface="DejaVu Sans"/>
              </a:rPr>
              <a:t>When should I start using version control for my project?</a:t>
            </a:r>
            <a:endParaRPr/>
          </a:p>
          <a:p>
            <a:pPr>
              <a:lnSpc>
                <a:spcPct val="100000"/>
              </a:lnSpc>
              <a:buFont typeface="Arial"/>
              <a:buChar char="•"/>
            </a:pPr>
            <a:r>
              <a:rPr lang="en-GB" sz="2600">
                <a:solidFill>
                  <a:srgbClr val="3e442c"/>
                </a:solidFill>
                <a:latin typeface="Gillius ADF No2"/>
                <a:ea typeface="DejaVu Sans"/>
              </a:rPr>
              <a:t>Which files should I track in the repository?</a:t>
            </a:r>
            <a:endParaRPr/>
          </a:p>
          <a:p>
            <a:pPr>
              <a:lnSpc>
                <a:spcPct val="100000"/>
              </a:lnSpc>
              <a:buFont typeface="Arial"/>
              <a:buChar char="•"/>
            </a:pPr>
            <a:r>
              <a:rPr lang="en-GB" sz="2600">
                <a:solidFill>
                  <a:srgbClr val="3e442c"/>
                </a:solidFill>
                <a:latin typeface="Gillius ADF No2"/>
                <a:ea typeface="DejaVu Sans"/>
              </a:rPr>
              <a:t>How often should I commit?</a:t>
            </a:r>
            <a:endParaRPr/>
          </a:p>
          <a:p>
            <a:pPr>
              <a:lnSpc>
                <a:spcPct val="100000"/>
              </a:lnSpc>
              <a:buFont typeface="Arial"/>
              <a:buChar char="•"/>
            </a:pPr>
            <a:r>
              <a:rPr lang="en-GB" sz="2600">
                <a:solidFill>
                  <a:srgbClr val="3e442c"/>
                </a:solidFill>
                <a:latin typeface="Gillius ADF No2"/>
                <a:ea typeface="DejaVu Sans"/>
              </a:rPr>
              <a:t>How often should I push?</a:t>
            </a:r>
            <a:endParaRPr/>
          </a:p>
        </p:txBody>
      </p:sp>
    </p:spTree>
  </p:cSld>
  <p:timing>
    <p:tnLst>
      <p:par>
        <p:cTn dur="indefinite" id="59" nodeType="tmRoot" restart="never">
          <p:childTnLst>
            <p:seq>
              <p:cTn dur="indefinite" id="60" nodeType="mainSeq">
                <p:childTnLst/>
              </p:cTn>
              <p:prevCondLst>
                <p:cond delay="0" evt="onPrev">
                  <p:tgtEl>
                    <p:sldTgt/>
                  </p:tgtEl>
                </p:cond>
              </p:prevCondLst>
              <p:nextCondLst>
                <p:cond delay="0" evt="onNext">
                  <p:tgtEl>
                    <p:sldTgt/>
                  </p:tgtEl>
                </p:cond>
              </p:nextCondLst>
            </p:seq>
          </p:childTnLst>
        </p:cTn>
      </p:par>
    </p:tnLst>
  </p:timing>
</p:sld>
</file>

<file path=ppt/slides/slide31.xml><?xml version="1.0" encoding="utf-8"?>
<p:sld xmlns:a="http://schemas.openxmlformats.org/drawingml/2006/main" xmlns:p="http://schemas.openxmlformats.org/presentationml/2006/main" xmlns:r="http://schemas.openxmlformats.org/officeDocument/2006/relationships">
  <p:cSld>
    <p:bg>
      <p:bgPr>
        <a:solidFill>
          <a:srgbClr val="fdfaf0"/>
        </a:solidFill>
      </p:bgPr>
    </p:bg>
    <p:spTree>
      <p:nvGrpSpPr>
        <p:cNvPr id="1" name=""/>
        <p:cNvGrpSpPr/>
        <p:nvPr/>
      </p:nvGrpSpPr>
      <p:grpSpPr>
        <a:xfrm>
          <a:off x="0" y="0"/>
          <a:ext cx="0" cy="0"/>
          <a:chOff x="0" y="0"/>
          <a:chExt cx="0" cy="0"/>
        </a:xfrm>
      </p:grpSpPr>
      <p:sp>
        <p:nvSpPr>
          <p:cNvPr id="289" name="TextShape 1"/>
          <p:cNvSpPr txBox="1"/>
          <p:nvPr/>
        </p:nvSpPr>
        <p:spPr>
          <a:xfrm>
            <a:off x="360360" y="441360"/>
            <a:ext cx="9343800" cy="1441080"/>
          </a:xfrm>
          <a:prstGeom prst="rect">
            <a:avLst/>
          </a:prstGeom>
        </p:spPr>
        <p:txBody>
          <a:bodyPr anchor="ctr" bIns="50400" lIns="100800" rIns="100800" tIns="50400"/>
          <a:p>
            <a:pPr>
              <a:lnSpc>
                <a:spcPct val="100000"/>
              </a:lnSpc>
            </a:pPr>
            <a:r>
              <a:rPr b="1" lang="en-GB" sz="4400">
                <a:solidFill>
                  <a:srgbClr val="3e442c"/>
                </a:solidFill>
                <a:latin typeface="Gillius ADF No2"/>
                <a:ea typeface="DejaVu Sans"/>
              </a:rPr>
              <a:t>Five things to do tomorrow</a:t>
            </a:r>
            <a:endParaRPr/>
          </a:p>
        </p:txBody>
      </p:sp>
      <p:sp>
        <p:nvSpPr>
          <p:cNvPr id="290" name="TextShape 2"/>
          <p:cNvSpPr txBox="1"/>
          <p:nvPr/>
        </p:nvSpPr>
        <p:spPr>
          <a:xfrm>
            <a:off x="291960" y="1889280"/>
            <a:ext cx="9542160" cy="4882680"/>
          </a:xfrm>
          <a:prstGeom prst="rect">
            <a:avLst/>
          </a:prstGeom>
        </p:spPr>
        <p:txBody>
          <a:bodyPr bIns="50400" lIns="100800" rIns="100800" tIns="50400"/>
          <a:p>
            <a:pPr>
              <a:lnSpc>
                <a:spcPct val="100000"/>
              </a:lnSpc>
            </a:pPr>
            <a:r>
              <a:rPr lang="en-GB" sz="2600">
                <a:solidFill>
                  <a:srgbClr val="3e442c"/>
                </a:solidFill>
                <a:latin typeface="Gillius ADF No2"/>
                <a:ea typeface="DejaVu Sans"/>
              </a:rPr>
              <a:t>Get your current research code into a version control repository</a:t>
            </a:r>
            <a:endParaRPr/>
          </a:p>
          <a:p>
            <a:pPr>
              <a:lnSpc>
                <a:spcPct val="100000"/>
              </a:lnSpc>
              <a:buFont typeface="Arial"/>
              <a:buChar char="•"/>
            </a:pPr>
            <a:r>
              <a:rPr lang="en-GB" sz="2600">
                <a:solidFill>
                  <a:srgbClr val="3e442c"/>
                </a:solidFill>
                <a:latin typeface="Gillius ADF No2"/>
                <a:ea typeface="DejaVu Sans"/>
              </a:rPr>
              <a:t>1 hour</a:t>
            </a:r>
            <a:endParaRPr/>
          </a:p>
          <a:p>
            <a:pPr>
              <a:lnSpc>
                <a:spcPct val="100000"/>
              </a:lnSpc>
            </a:pPr>
            <a:r>
              <a:rPr lang="en-GB" sz="2600">
                <a:solidFill>
                  <a:srgbClr val="3e442c"/>
                </a:solidFill>
                <a:latin typeface="Gillius ADF No2"/>
                <a:ea typeface="DejaVu Sans"/>
              </a:rPr>
              <a:t>Find a hosting site, push your repository there</a:t>
            </a:r>
            <a:endParaRPr/>
          </a:p>
          <a:p>
            <a:pPr>
              <a:lnSpc>
                <a:spcPct val="100000"/>
              </a:lnSpc>
              <a:buFont typeface="Arial"/>
              <a:buChar char="•"/>
            </a:pPr>
            <a:r>
              <a:rPr lang="en-GB" sz="2600">
                <a:solidFill>
                  <a:srgbClr val="3e442c"/>
                </a:solidFill>
                <a:latin typeface="Gillius ADF No2"/>
                <a:ea typeface="DejaVu Sans"/>
              </a:rPr>
              <a:t>1 hour</a:t>
            </a:r>
            <a:endParaRPr/>
          </a:p>
          <a:p>
            <a:pPr>
              <a:lnSpc>
                <a:spcPct val="100000"/>
              </a:lnSpc>
            </a:pPr>
            <a:r>
              <a:rPr lang="en-GB" sz="2600">
                <a:solidFill>
                  <a:srgbClr val="3e442c"/>
                </a:solidFill>
                <a:latin typeface="Gillius ADF No2"/>
                <a:ea typeface="DejaVu Sans"/>
              </a:rPr>
              <a:t>Pull it onto another computer, see if you can build and run it again</a:t>
            </a:r>
            <a:endParaRPr/>
          </a:p>
          <a:p>
            <a:pPr>
              <a:lnSpc>
                <a:spcPct val="100000"/>
              </a:lnSpc>
              <a:buFont typeface="Arial"/>
              <a:buChar char="•"/>
            </a:pPr>
            <a:r>
              <a:rPr lang="en-GB" sz="2600">
                <a:solidFill>
                  <a:srgbClr val="3e442c"/>
                </a:solidFill>
                <a:latin typeface="Gillius ADF No2"/>
                <a:ea typeface="DejaVu Sans"/>
              </a:rPr>
              <a:t>Anywhere from 1 hour to 10 days!</a:t>
            </a:r>
            <a:endParaRPr/>
          </a:p>
          <a:p>
            <a:r>
              <a:rPr lang="en-GB" sz="2600">
                <a:solidFill>
                  <a:srgbClr val="3e442c"/>
                </a:solidFill>
                <a:latin typeface="Gillius ADF No2"/>
                <a:ea typeface="DejaVu Sans"/>
              </a:rPr>
              <a:t>Talk to another researcher in your group, allot an hour to experiment with reviewing a bit of each other's code → 1 hour to talk about it, 1 hour to do it</a:t>
            </a:r>
            <a:endParaRPr/>
          </a:p>
          <a:p>
            <a:pPr>
              <a:lnSpc>
                <a:spcPct val="100000"/>
              </a:lnSpc>
            </a:pPr>
            <a:r>
              <a:rPr lang="en-GB" sz="2600">
                <a:solidFill>
                  <a:srgbClr val="3e442c"/>
                </a:solidFill>
                <a:latin typeface="Gillius ADF No2"/>
                <a:ea typeface="DejaVu Sans"/>
              </a:rPr>
              <a:t>Identify a piece of your code that you can isolate and test</a:t>
            </a:r>
            <a:endParaRPr/>
          </a:p>
          <a:p>
            <a:r>
              <a:rPr lang="en-GB" sz="2600">
                <a:solidFill>
                  <a:srgbClr val="3e442c"/>
                </a:solidFill>
                <a:latin typeface="Gillius ADF No2"/>
                <a:ea typeface="DejaVu Sans"/>
              </a:rPr>
              <a:t>→ </a:t>
            </a:r>
            <a:r>
              <a:rPr lang="en-GB" sz="2600">
                <a:solidFill>
                  <a:srgbClr val="3e442c"/>
                </a:solidFill>
                <a:latin typeface="Gillius ADF No2"/>
                <a:ea typeface="DejaVu Sans"/>
              </a:rPr>
              <a:t>1 hour</a:t>
            </a:r>
            <a:endParaRPr/>
          </a:p>
          <a:p>
            <a:pPr>
              <a:lnSpc>
                <a:spcPct val="100000"/>
              </a:lnSpc>
            </a:pPr>
            <a:r>
              <a:rPr lang="en-GB" sz="2600">
                <a:solidFill>
                  <a:srgbClr val="3e442c"/>
                </a:solidFill>
                <a:latin typeface="Gillius ADF No2"/>
                <a:ea typeface="DejaVu Sans"/>
              </a:rPr>
              <a:t>Review licences used by code that your code uses</a:t>
            </a:r>
            <a:endParaRPr/>
          </a:p>
          <a:p>
            <a:pPr>
              <a:lnSpc>
                <a:spcPct val="100000"/>
              </a:lnSpc>
            </a:pPr>
            <a:r>
              <a:rPr lang="en-GB" sz="2600">
                <a:solidFill>
                  <a:srgbClr val="3e442c"/>
                </a:solidFill>
                <a:latin typeface="Gillius ADF No2"/>
                <a:ea typeface="DejaVu Sans"/>
              </a:rPr>
              <a:t>Pick a licence for your code, put boilerplate at top</a:t>
            </a:r>
            <a:endParaRPr/>
          </a:p>
          <a:p>
            <a:pPr>
              <a:lnSpc>
                <a:spcPct val="100000"/>
              </a:lnSpc>
            </a:pPr>
            <a:endParaRPr/>
          </a:p>
          <a:p>
            <a:endParaRPr/>
          </a:p>
          <a:p>
            <a:endParaRPr/>
          </a:p>
          <a:p>
            <a:endParaRPr/>
          </a:p>
          <a:p>
            <a:endParaRPr/>
          </a:p>
          <a:p>
            <a:pPr>
              <a:lnSpc>
                <a:spcPct val="100000"/>
              </a:lnSpc>
            </a:pPr>
            <a:endParaRPr/>
          </a:p>
          <a:p>
            <a:endParaRPr/>
          </a:p>
          <a:p>
            <a:endParaRPr/>
          </a:p>
          <a:p>
            <a:endParaRPr/>
          </a:p>
          <a:p>
            <a:pPr>
              <a:lnSpc>
                <a:spcPct val="100000"/>
              </a:lnSpc>
            </a:pPr>
            <a:endParaRPr/>
          </a:p>
          <a:p>
            <a:endParaRPr/>
          </a:p>
          <a:p>
            <a:endParaRPr/>
          </a:p>
          <a:p>
            <a:endParaRPr/>
          </a:p>
          <a:p>
            <a:endParaRPr/>
          </a:p>
          <a:p>
            <a:pPr>
              <a:lnSpc>
                <a:spcPct val="100000"/>
              </a:lnSpc>
            </a:pPr>
            <a:endParaRPr/>
          </a:p>
          <a:p>
            <a:endParaRPr/>
          </a:p>
        </p:txBody>
      </p:sp>
    </p:spTree>
  </p:cSld>
  <p:timing>
    <p:tnLst>
      <p:par>
        <p:cTn dur="indefinite" id="61" nodeType="tmRoot" restart="never">
          <p:childTnLst>
            <p:seq>
              <p:cTn dur="indefinite" id="62" nodeType="mainSeq">
                <p:childTnLst/>
              </p:cTn>
              <p:prevCondLst>
                <p:cond delay="0" evt="onPrev">
                  <p:tgtEl>
                    <p:sldTgt/>
                  </p:tgtEl>
                </p:cond>
              </p:prevCondLst>
              <p:nextCondLst>
                <p:cond delay="0"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p:cSld>
    <p:bg>
      <p:bgPr>
        <a:solidFill>
          <a:srgbClr val="fdfaf0"/>
        </a:solidFill>
      </p:bgPr>
    </p:bg>
    <p:spTree>
      <p:nvGrpSpPr>
        <p:cNvPr id="1" name=""/>
        <p:cNvGrpSpPr/>
        <p:nvPr/>
      </p:nvGrpSpPr>
      <p:grpSpPr>
        <a:xfrm>
          <a:off x="0" y="0"/>
          <a:ext cx="0" cy="0"/>
          <a:chOff x="0" y="0"/>
          <a:chExt cx="0" cy="0"/>
        </a:xfrm>
      </p:grpSpPr>
      <p:sp>
        <p:nvSpPr>
          <p:cNvPr id="240" name="TextShape 1"/>
          <p:cNvSpPr txBox="1"/>
          <p:nvPr/>
        </p:nvSpPr>
        <p:spPr>
          <a:xfrm>
            <a:off x="360360" y="720720"/>
            <a:ext cx="9343800" cy="883800"/>
          </a:xfrm>
          <a:prstGeom prst="rect">
            <a:avLst/>
          </a:prstGeom>
        </p:spPr>
        <p:txBody>
          <a:bodyPr anchor="ctr" bIns="50400" lIns="100800" rIns="100800" tIns="50400"/>
          <a:p>
            <a:pPr>
              <a:lnSpc>
                <a:spcPct val="100000"/>
              </a:lnSpc>
            </a:pPr>
            <a:r>
              <a:rPr b="1" lang="en-GB" sz="4400">
                <a:solidFill>
                  <a:srgbClr val="3e442c"/>
                </a:solidFill>
                <a:latin typeface="Gillius ADF No2"/>
                <a:ea typeface="DejaVu Sans"/>
              </a:rPr>
              <a:t>Validation and verification </a:t>
            </a:r>
            <a:endParaRPr/>
          </a:p>
        </p:txBody>
      </p:sp>
      <p:sp>
        <p:nvSpPr>
          <p:cNvPr id="241" name="TextShape 2"/>
          <p:cNvSpPr txBox="1"/>
          <p:nvPr/>
        </p:nvSpPr>
        <p:spPr>
          <a:xfrm>
            <a:off x="360360" y="1957320"/>
            <a:ext cx="9343800" cy="4974840"/>
          </a:xfrm>
          <a:prstGeom prst="rect">
            <a:avLst/>
          </a:prstGeom>
        </p:spPr>
        <p:txBody>
          <a:bodyPr bIns="50400" lIns="100800" rIns="100800" tIns="50400"/>
          <a:p>
            <a:pPr>
              <a:lnSpc>
                <a:spcPct val="100000"/>
              </a:lnSpc>
            </a:pPr>
            <a:r>
              <a:rPr lang="en-GB" sz="2600">
                <a:solidFill>
                  <a:srgbClr val="3e442c"/>
                </a:solidFill>
                <a:latin typeface="Gillius ADF No2"/>
                <a:ea typeface="DejaVu Sans"/>
              </a:rPr>
              <a:t>Validation: Establishing how well your model represents reality</a:t>
            </a:r>
            <a:endParaRPr/>
          </a:p>
          <a:p>
            <a:pPr>
              <a:lnSpc>
                <a:spcPct val="100000"/>
              </a:lnSpc>
              <a:buFont typeface="Arial"/>
              <a:buChar char="•"/>
            </a:pPr>
            <a:r>
              <a:rPr lang="en-GB" sz="2600">
                <a:solidFill>
                  <a:srgbClr val="3e442c"/>
                </a:solidFill>
                <a:latin typeface="Gillius ADF No2"/>
                <a:ea typeface="DejaVu Sans"/>
              </a:rPr>
              <a:t>Research papers are expected to do this</a:t>
            </a:r>
            <a:endParaRPr/>
          </a:p>
          <a:p>
            <a:pPr>
              <a:lnSpc>
                <a:spcPct val="100000"/>
              </a:lnSpc>
            </a:pPr>
            <a:endParaRPr/>
          </a:p>
          <a:p>
            <a:pPr>
              <a:lnSpc>
                <a:spcPct val="100000"/>
              </a:lnSpc>
            </a:pPr>
            <a:r>
              <a:rPr lang="en-GB" sz="2600">
                <a:solidFill>
                  <a:srgbClr val="3e442c"/>
                </a:solidFill>
                <a:latin typeface="Gillius ADF No2"/>
                <a:ea typeface="DejaVu Sans"/>
              </a:rPr>
              <a:t>Verification: Establishing that you have implemented your model</a:t>
            </a:r>
            <a:endParaRPr/>
          </a:p>
          <a:p>
            <a:pPr>
              <a:lnSpc>
                <a:spcPct val="100000"/>
              </a:lnSpc>
              <a:buFont typeface="Arial"/>
              <a:buChar char="•"/>
            </a:pPr>
            <a:r>
              <a:rPr lang="en-GB" sz="2600">
                <a:solidFill>
                  <a:srgbClr val="3e442c"/>
                </a:solidFill>
                <a:latin typeface="Gillius ADF No2"/>
                <a:ea typeface="DejaVu Sans"/>
              </a:rPr>
              <a:t>This is what formal software testing is about</a:t>
            </a:r>
            <a:endParaRPr/>
          </a:p>
          <a:p>
            <a:pPr>
              <a:lnSpc>
                <a:spcPct val="100000"/>
              </a:lnSpc>
              <a:buFont typeface="Arial"/>
              <a:buChar char="•"/>
            </a:pPr>
            <a:r>
              <a:rPr lang="en-GB" sz="2600">
                <a:solidFill>
                  <a:srgbClr val="3e442c"/>
                </a:solidFill>
                <a:latin typeface="Gillius ADF No2"/>
                <a:ea typeface="DejaVu Sans"/>
              </a:rPr>
              <a:t>It's also what most informal good practice aims at</a:t>
            </a:r>
            <a:endParaRPr/>
          </a:p>
          <a:p>
            <a:pPr>
              <a:lnSpc>
                <a:spcPct val="100000"/>
              </a:lnSpc>
              <a:buFont typeface="Arial"/>
              <a:buChar char="•"/>
            </a:pPr>
            <a:r>
              <a:rPr lang="en-GB" sz="2600">
                <a:solidFill>
                  <a:srgbClr val="3e442c"/>
                </a:solidFill>
                <a:latin typeface="Gillius ADF No2"/>
                <a:ea typeface="DejaVu Sans"/>
              </a:rPr>
              <a:t>Research papers seldom attempt any of this</a:t>
            </a:r>
            <a:endParaRPr/>
          </a:p>
          <a:p>
            <a:pPr>
              <a:lnSpc>
                <a:spcPct val="100000"/>
              </a:lnSpc>
            </a:pPr>
            <a:endParaRPr/>
          </a:p>
          <a:p>
            <a:pPr>
              <a:lnSpc>
                <a:spcPct val="100000"/>
              </a:lnSpc>
            </a:pPr>
            <a:endParaRPr/>
          </a:p>
        </p:txBody>
      </p:sp>
    </p:spTree>
  </p:cSld>
  <p:timing>
    <p:tnLst>
      <p:par>
        <p:cTn dur="indefinite" id="7" nodeType="tmRoot" restart="never">
          <p:childTnLst>
            <p:seq>
              <p:cTn dur="indefinite" id="8" nodeType="mainSeq">
                <p:childTnLst/>
              </p:cTn>
              <p:prevCondLst>
                <p:cond delay="0" evt="onPrev">
                  <p:tgtEl>
                    <p:sldTgt/>
                  </p:tgtEl>
                </p:cond>
              </p:prevCondLst>
              <p:nextCondLst>
                <p:cond delay="0" evt="onNext">
                  <p:tgtEl>
                    <p:sldTgt/>
                  </p:tgtEl>
                </p:cond>
              </p:nextCondLst>
            </p:seq>
          </p:childTnLst>
        </p:cTn>
      </p:par>
    </p:tnLst>
  </p:timing>
</p:sld>
</file>

<file path=ppt/slides/slide5.xml><?xml version="1.0" encoding="utf-8"?>
<p:sld xmlns:a="http://schemas.openxmlformats.org/drawingml/2006/main" xmlns:p="http://schemas.openxmlformats.org/presentationml/2006/main" xmlns:r="http://schemas.openxmlformats.org/officeDocument/2006/relationships">
  <p:cSld>
    <p:bg>
      <p:bgPr>
        <a:solidFill>
          <a:srgbClr val="fdfaf0"/>
        </a:solidFill>
      </p:bgPr>
    </p:bg>
    <p:spTree>
      <p:nvGrpSpPr>
        <p:cNvPr id="1" name=""/>
        <p:cNvGrpSpPr/>
        <p:nvPr/>
      </p:nvGrpSpPr>
      <p:grpSpPr>
        <a:xfrm>
          <a:off x="0" y="0"/>
          <a:ext cx="0" cy="0"/>
          <a:chOff x="0" y="0"/>
          <a:chExt cx="0" cy="0"/>
        </a:xfrm>
      </p:grpSpPr>
      <p:sp>
        <p:nvSpPr>
          <p:cNvPr id="242" name="TextShape 1"/>
          <p:cNvSpPr txBox="1"/>
          <p:nvPr/>
        </p:nvSpPr>
        <p:spPr>
          <a:xfrm>
            <a:off x="360360" y="720720"/>
            <a:ext cx="9343800" cy="883800"/>
          </a:xfrm>
          <a:prstGeom prst="rect">
            <a:avLst/>
          </a:prstGeom>
        </p:spPr>
        <p:txBody>
          <a:bodyPr anchor="ctr" bIns="50400" lIns="100800" rIns="100800" tIns="50400"/>
          <a:p>
            <a:pPr>
              <a:lnSpc>
                <a:spcPct val="100000"/>
              </a:lnSpc>
            </a:pPr>
            <a:r>
              <a:rPr b="1" lang="en-GB" sz="4400">
                <a:solidFill>
                  <a:srgbClr val="3e442c"/>
                </a:solidFill>
                <a:latin typeface="Gillius ADF No2"/>
                <a:ea typeface="DejaVu Sans"/>
              </a:rPr>
              <a:t>“</a:t>
            </a:r>
            <a:r>
              <a:rPr b="1" lang="en-GB" sz="4400">
                <a:solidFill>
                  <a:srgbClr val="3e442c"/>
                </a:solidFill>
                <a:latin typeface="Gillius ADF No2"/>
                <a:ea typeface="DejaVu Sans"/>
              </a:rPr>
              <a:t>Feedback cycles”</a:t>
            </a:r>
            <a:endParaRPr/>
          </a:p>
        </p:txBody>
      </p:sp>
      <p:sp>
        <p:nvSpPr>
          <p:cNvPr id="243" name="TextShape 2"/>
          <p:cNvSpPr txBox="1"/>
          <p:nvPr/>
        </p:nvSpPr>
        <p:spPr>
          <a:xfrm>
            <a:off x="360360" y="1957320"/>
            <a:ext cx="9343800" cy="4974840"/>
          </a:xfrm>
          <a:prstGeom prst="rect">
            <a:avLst/>
          </a:prstGeom>
        </p:spPr>
        <p:txBody>
          <a:bodyPr bIns="50400" lIns="100800" rIns="100800" tIns="50400"/>
          <a:p>
            <a:pPr>
              <a:lnSpc>
                <a:spcPct val="100000"/>
              </a:lnSpc>
            </a:pPr>
            <a:r>
              <a:rPr lang="en-GB" sz="2600">
                <a:solidFill>
                  <a:srgbClr val="3e442c"/>
                </a:solidFill>
                <a:latin typeface="Gillius ADF No2"/>
                <a:ea typeface="DejaVu Sans"/>
              </a:rPr>
              <a:t>Write code → learn how code is wrong → fix code</a:t>
            </a:r>
            <a:endParaRPr/>
          </a:p>
          <a:p>
            <a:pPr>
              <a:lnSpc>
                <a:spcPct val="100000"/>
              </a:lnSpc>
            </a:pPr>
            <a:endParaRPr/>
          </a:p>
          <a:p>
            <a:pPr>
              <a:lnSpc>
                <a:spcPct val="100000"/>
              </a:lnSpc>
              <a:buFont typeface="Arial"/>
              <a:buChar char="•"/>
            </a:pPr>
            <a:r>
              <a:rPr lang="en-GB" sz="2600">
                <a:solidFill>
                  <a:srgbClr val="3e442c"/>
                </a:solidFill>
                <a:latin typeface="Gillius ADF No2"/>
                <a:ea typeface="DejaVu Sans"/>
              </a:rPr>
              <a:t>Much of current software development “best practice” is just about trying to shorten or simplify this cycle</a:t>
            </a:r>
            <a:endParaRPr/>
          </a:p>
          <a:p>
            <a:pPr>
              <a:lnSpc>
                <a:spcPct val="100000"/>
              </a:lnSpc>
              <a:buFont typeface="Arial"/>
              <a:buChar char="•"/>
            </a:pPr>
            <a:r>
              <a:rPr lang="en-GB" sz="2600">
                <a:solidFill>
                  <a:srgbClr val="3e442c"/>
                </a:solidFill>
                <a:latin typeface="Gillius ADF No2"/>
                <a:ea typeface="DejaVu Sans"/>
              </a:rPr>
              <a:t>You want to learn about your mistakes as early as possible</a:t>
            </a:r>
            <a:endParaRPr/>
          </a:p>
          <a:p>
            <a:pPr>
              <a:lnSpc>
                <a:spcPct val="100000"/>
              </a:lnSpc>
            </a:pPr>
            <a:r>
              <a:rPr lang="en-GB" sz="2600">
                <a:solidFill>
                  <a:srgbClr val="3e442c"/>
                </a:solidFill>
                <a:latin typeface="Gillius ADF No2"/>
                <a:ea typeface="DejaVu Sans"/>
              </a:rPr>
              <a:t> </a:t>
            </a:r>
            <a:endParaRPr/>
          </a:p>
        </p:txBody>
      </p:sp>
    </p:spTree>
  </p:cSld>
  <p:timing>
    <p:tnLst>
      <p:par>
        <p:cTn dur="indefinite" id="9" nodeType="tmRoot" restart="never">
          <p:childTnLst>
            <p:seq>
              <p:cTn dur="indefinite" id="10" nodeType="mainSeq">
                <p:childTnLst/>
              </p:cTn>
              <p:prevCondLst>
                <p:cond delay="0" evt="onPrev">
                  <p:tgtEl>
                    <p:sldTgt/>
                  </p:tgtEl>
                </p:cond>
              </p:prevCondLst>
              <p:nextCondLst>
                <p:cond delay="0"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p:cSld>
    <p:bg>
      <p:bgPr>
        <a:solidFill>
          <a:srgbClr val="fdfaf0"/>
        </a:solidFill>
      </p:bgPr>
    </p:bg>
    <p:spTree>
      <p:nvGrpSpPr>
        <p:cNvPr id="1" name=""/>
        <p:cNvGrpSpPr/>
        <p:nvPr/>
      </p:nvGrpSpPr>
      <p:grpSpPr>
        <a:xfrm>
          <a:off x="0" y="0"/>
          <a:ext cx="0" cy="0"/>
          <a:chOff x="0" y="0"/>
          <a:chExt cx="0" cy="0"/>
        </a:xfrm>
      </p:grpSpPr>
      <p:pic>
        <p:nvPicPr>
          <p:cNvPr descr="" id="244" name="Picture 2"/>
          <p:cNvPicPr/>
          <p:nvPr/>
        </p:nvPicPr>
        <p:blipFill>
          <a:blip r:embed="rId1"/>
          <a:stretch>
            <a:fillRect/>
          </a:stretch>
        </p:blipFill>
        <p:spPr>
          <a:xfrm>
            <a:off x="666720" y="720720"/>
            <a:ext cx="8729280" cy="6210000"/>
          </a:xfrm>
          <a:prstGeom prst="rect">
            <a:avLst/>
          </a:prstGeom>
        </p:spPr>
      </p:pic>
    </p:spTree>
  </p:cSld>
  <p:timing>
    <p:tnLst>
      <p:par>
        <p:cTn dur="indefinite" id="11" nodeType="tmRoot" restart="never">
          <p:childTnLst>
            <p:seq>
              <p:cTn dur="indefinite" id="12" nodeType="mainSeq">
                <p:childTnLst/>
              </p:cTn>
              <p:prevCondLst>
                <p:cond delay="0" evt="onPrev">
                  <p:tgtEl>
                    <p:sldTgt/>
                  </p:tgtEl>
                </p:cond>
              </p:prevCondLst>
              <p:nextCondLst>
                <p:cond delay="0"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p:cSld>
    <p:bg>
      <p:bgPr>
        <a:solidFill>
          <a:srgbClr val="fdfaf0"/>
        </a:solidFill>
      </p:bgPr>
    </p:bg>
    <p:spTree>
      <p:nvGrpSpPr>
        <p:cNvPr id="1" name=""/>
        <p:cNvGrpSpPr/>
        <p:nvPr/>
      </p:nvGrpSpPr>
      <p:grpSpPr>
        <a:xfrm>
          <a:off x="0" y="0"/>
          <a:ext cx="0" cy="0"/>
          <a:chOff x="0" y="0"/>
          <a:chExt cx="0" cy="0"/>
        </a:xfrm>
      </p:grpSpPr>
      <p:pic>
        <p:nvPicPr>
          <p:cNvPr descr="" id="245" name="Picture 1"/>
          <p:cNvPicPr/>
          <p:nvPr/>
        </p:nvPicPr>
        <p:blipFill>
          <a:blip r:embed="rId1"/>
          <a:stretch>
            <a:fillRect/>
          </a:stretch>
        </p:blipFill>
        <p:spPr>
          <a:xfrm>
            <a:off x="666720" y="720720"/>
            <a:ext cx="8729280" cy="6210000"/>
          </a:xfrm>
          <a:prstGeom prst="rect">
            <a:avLst/>
          </a:prstGeom>
        </p:spPr>
      </p:pic>
    </p:spTree>
  </p:cSld>
  <p:timing>
    <p:tnLst>
      <p:par>
        <p:cTn dur="indefinite" id="13" nodeType="tmRoot" restart="never">
          <p:childTnLst>
            <p:seq>
              <p:cTn dur="indefinite" id="14" nodeType="mainSeq">
                <p:childTnLst/>
              </p:cTn>
              <p:prevCondLst>
                <p:cond delay="0" evt="onPrev">
                  <p:tgtEl>
                    <p:sldTgt/>
                  </p:tgtEl>
                </p:cond>
              </p:prevCondLst>
              <p:nextCondLst>
                <p:cond delay="0" evt="onNext">
                  <p:tgtEl>
                    <p:sldTgt/>
                  </p:tgtEl>
                </p:cond>
              </p:nextCondLst>
            </p:seq>
          </p:childTnLst>
        </p:cTn>
      </p:par>
    </p:tnLst>
  </p:timing>
</p:sld>
</file>

<file path=ppt/slides/slide8.xml><?xml version="1.0" encoding="utf-8"?>
<p:sld xmlns:a="http://schemas.openxmlformats.org/drawingml/2006/main" xmlns:p="http://schemas.openxmlformats.org/presentationml/2006/main" xmlns:r="http://schemas.openxmlformats.org/officeDocument/2006/relationships">
  <p:cSld>
    <p:bg>
      <p:bgPr>
        <a:solidFill>
          <a:srgbClr val="fdfaf0"/>
        </a:solidFill>
      </p:bgPr>
    </p:bg>
    <p:spTree>
      <p:nvGrpSpPr>
        <p:cNvPr id="1" name=""/>
        <p:cNvGrpSpPr/>
        <p:nvPr/>
      </p:nvGrpSpPr>
      <p:grpSpPr>
        <a:xfrm>
          <a:off x="0" y="0"/>
          <a:ext cx="0" cy="0"/>
          <a:chOff x="0" y="0"/>
          <a:chExt cx="0" cy="0"/>
        </a:xfrm>
      </p:grpSpPr>
      <p:pic>
        <p:nvPicPr>
          <p:cNvPr descr="" id="246" name="Picture 1"/>
          <p:cNvPicPr/>
          <p:nvPr/>
        </p:nvPicPr>
        <p:blipFill>
          <a:blip r:embed="rId1"/>
          <a:stretch>
            <a:fillRect/>
          </a:stretch>
        </p:blipFill>
        <p:spPr>
          <a:xfrm>
            <a:off x="666720" y="720720"/>
            <a:ext cx="8729280" cy="6210000"/>
          </a:xfrm>
          <a:prstGeom prst="rect">
            <a:avLst/>
          </a:prstGeom>
        </p:spPr>
      </p:pic>
    </p:spTree>
  </p:cSld>
  <p:timing>
    <p:tnLst>
      <p:par>
        <p:cTn dur="indefinite" id="15" nodeType="tmRoot" restart="never">
          <p:childTnLst>
            <p:seq>
              <p:cTn dur="indefinite" id="16" nodeType="mainSeq">
                <p:childTnLst/>
              </p:cTn>
              <p:prevCondLst>
                <p:cond delay="0" evt="onPrev">
                  <p:tgtEl>
                    <p:sldTgt/>
                  </p:tgtEl>
                </p:cond>
              </p:prevCondLst>
              <p:nextCondLst>
                <p:cond delay="0" evt="onNext">
                  <p:tgtEl>
                    <p:sldTgt/>
                  </p:tgtEl>
                </p:cond>
              </p:nextCondLst>
            </p:seq>
          </p:childTnLst>
        </p:cTn>
      </p:par>
    </p:tnLst>
  </p:timing>
</p:sld>
</file>

<file path=ppt/slides/slide9.xml><?xml version="1.0" encoding="utf-8"?>
<p:sld xmlns:a="http://schemas.openxmlformats.org/drawingml/2006/main" xmlns:p="http://schemas.openxmlformats.org/presentationml/2006/main" xmlns:r="http://schemas.openxmlformats.org/officeDocument/2006/relationships">
  <p:cSld>
    <p:bg>
      <p:bgPr>
        <a:solidFill>
          <a:srgbClr val="fdfaf0"/>
        </a:solidFill>
      </p:bgPr>
    </p:bg>
    <p:spTree>
      <p:nvGrpSpPr>
        <p:cNvPr id="1" name=""/>
        <p:cNvGrpSpPr/>
        <p:nvPr/>
      </p:nvGrpSpPr>
      <p:grpSpPr>
        <a:xfrm>
          <a:off x="0" y="0"/>
          <a:ext cx="0" cy="0"/>
          <a:chOff x="0" y="0"/>
          <a:chExt cx="0" cy="0"/>
        </a:xfrm>
      </p:grpSpPr>
      <p:pic>
        <p:nvPicPr>
          <p:cNvPr descr="" id="247" name="Picture 1"/>
          <p:cNvPicPr/>
          <p:nvPr/>
        </p:nvPicPr>
        <p:blipFill>
          <a:blip r:embed="rId1"/>
          <a:stretch>
            <a:fillRect/>
          </a:stretch>
        </p:blipFill>
        <p:spPr>
          <a:xfrm>
            <a:off x="665280" y="720720"/>
            <a:ext cx="8730720" cy="6210000"/>
          </a:xfrm>
          <a:prstGeom prst="rect">
            <a:avLst/>
          </a:prstGeom>
        </p:spPr>
      </p:pic>
    </p:spTree>
  </p:cSld>
  <p:timing>
    <p:tnLst>
      <p:par>
        <p:cTn dur="indefinite" id="17" nodeType="tmRoot" restart="never">
          <p:childTnLst>
            <p:seq>
              <p:cTn dur="indefinite" id="18" nodeType="mainSeq">
                <p:childTnLst/>
              </p:cTn>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