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</p:sldIdLst>
  <p:sldSz cx="10080625" cy="7559675"/>
  <p:notesSz cx="7772400" cy="100584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prstClr val="red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75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smtClean="0"/>
          </a:p>
        </p:txBody>
      </p:sp>
      <p:sp>
        <p:nvSpPr>
          <p:cNvPr id="2065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1967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2262" cy="3821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2262" cy="3821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1263" cy="3763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9087" cy="3817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2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0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78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83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59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8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5525" y="720725"/>
            <a:ext cx="2336800" cy="6219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720725"/>
            <a:ext cx="6862762" cy="6219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720725"/>
            <a:ext cx="9351962" cy="892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957388"/>
            <a:ext cx="4598987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957388"/>
            <a:ext cx="4600575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720725"/>
            <a:ext cx="9351962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957388"/>
            <a:ext cx="9351962" cy="498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60363" y="720725"/>
            <a:ext cx="9359900" cy="1588"/>
          </a:xfrm>
          <a:prstGeom prst="line">
            <a:avLst/>
          </a:prstGeom>
          <a:noFill/>
          <a:ln w="28800">
            <a:solidFill>
              <a:srgbClr val="A9B6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60363" y="6840538"/>
            <a:ext cx="9359900" cy="1587"/>
          </a:xfrm>
          <a:prstGeom prst="line">
            <a:avLst/>
          </a:prstGeom>
          <a:noFill/>
          <a:ln w="28800">
            <a:solidFill>
              <a:srgbClr val="A9B6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908800"/>
            <a:ext cx="268605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512888" y="4283075"/>
            <a:ext cx="7056437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00113"/>
            <a:ext cx="453072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686550" y="6896100"/>
            <a:ext cx="3060700" cy="539750"/>
          </a:xfrm>
          <a:prstGeom prst="rect">
            <a:avLst/>
          </a:prstGeom>
          <a:solidFill>
            <a:srgbClr val="FDFA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60363" y="2160588"/>
            <a:ext cx="9358312" cy="14414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Version Control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60363" y="1957388"/>
            <a:ext cx="9358312" cy="4700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669925"/>
            <a:ext cx="9356725" cy="9985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What is it?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6725" cy="4987925"/>
          </a:xfrm>
          <a:ln/>
        </p:spPr>
        <p:txBody>
          <a:bodyPr/>
          <a:lstStyle/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Software to help keep track of changes made to files</a:t>
            </a:r>
          </a:p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endParaRPr lang="en-GB"/>
          </a:p>
          <a:p>
            <a:pPr marL="546100" indent="-457200">
              <a:buFont typeface="Arial" pitchFamily="34" charset="0"/>
              <a:buChar char="•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Tracks the </a:t>
            </a:r>
            <a:r>
              <a:rPr lang="en-GB" b="1"/>
              <a:t>history </a:t>
            </a:r>
            <a:r>
              <a:rPr lang="en-GB"/>
              <a:t>of your work</a:t>
            </a:r>
          </a:p>
          <a:p>
            <a:pPr marL="546100" indent="-457200">
              <a:buFont typeface="Arial" pitchFamily="34" charset="0"/>
              <a:buChar char="•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Helps you </a:t>
            </a:r>
            <a:r>
              <a:rPr lang="en-GB" b="1"/>
              <a:t>collaborate </a:t>
            </a:r>
            <a:r>
              <a:rPr lang="en-GB"/>
              <a:t>with others</a:t>
            </a:r>
          </a:p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720725"/>
            <a:ext cx="9353550" cy="893763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Keeping track of history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3550" cy="4984750"/>
          </a:xfrm>
          <a:ln/>
        </p:spPr>
        <p:txBody>
          <a:bodyPr/>
          <a:lstStyle/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How do you get </a:t>
            </a:r>
            <a:r>
              <a:rPr lang="en-GB"/>
              <a:t>back to </a:t>
            </a:r>
            <a:r>
              <a:rPr lang="en-US"/>
              <a:t>that working version you had yesterday?</a:t>
            </a:r>
          </a:p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How do you get from "it's not working!" to understanding what went wrong?</a:t>
            </a:r>
          </a:p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How would you repeat </a:t>
            </a:r>
            <a:r>
              <a:rPr lang="en-GB"/>
              <a:t>the </a:t>
            </a:r>
            <a:r>
              <a:rPr lang="en-US"/>
              <a:t>experiments from that journal paper you wrote last year?</a:t>
            </a: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Collaborating... with yourself!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>
                <a:latin typeface="Gillius ADF No2"/>
              </a:rPr>
              <a:t>You need to run the same software on your laptop at home and the server in the lab: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get the code onto both?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</a:t>
            </a:r>
            <a:r>
              <a:rPr lang="en-US" i="1">
                <a:latin typeface="Gillius ADF No2"/>
              </a:rPr>
              <a:t>verify</a:t>
            </a:r>
            <a:r>
              <a:rPr lang="en-US">
                <a:latin typeface="Gillius ADF No2"/>
              </a:rPr>
              <a:t> that you have the same code on both?</a:t>
            </a:r>
          </a:p>
          <a:p>
            <a:pPr marL="0" indent="0"/>
            <a:endParaRPr lang="en-US">
              <a:latin typeface="Gillius ADF No2"/>
            </a:endParaRPr>
          </a:p>
          <a:p>
            <a:pPr marL="0" indent="0"/>
            <a:endParaRPr lang="en-US">
              <a:latin typeface="Gillius ADF No2"/>
            </a:endParaRPr>
          </a:p>
        </p:txBody>
      </p:sp>
    </p:spTree>
    <p:extLst>
      <p:ext uri="{BB962C8B-B14F-4D97-AF65-F5344CB8AC3E}">
        <p14:creationId xmlns:p14="http://schemas.microsoft.com/office/powerpoint/2010/main" val="371269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Collaborating with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>
                <a:latin typeface="Gillius ADF No2"/>
              </a:rPr>
              <a:t>You're working on code or a paper with a colleague...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find out when they change something?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merge your changes without getting in a mess?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can you find out which of you introduced a bug, and when?</a:t>
            </a:r>
          </a:p>
        </p:txBody>
      </p:sp>
    </p:spTree>
    <p:extLst>
      <p:ext uri="{BB962C8B-B14F-4D97-AF65-F5344CB8AC3E}">
        <p14:creationId xmlns:p14="http://schemas.microsoft.com/office/powerpoint/2010/main" val="367913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helps with all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But you do have to work a bit: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Tell it which files are part of your project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Tell it when you've changed something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If two people make </a:t>
            </a:r>
            <a:r>
              <a:rPr lang="en-US" i="1"/>
              <a:t>conflicting</a:t>
            </a:r>
            <a:r>
              <a:rPr lang="en-US"/>
              <a:t> changes, one of them has to </a:t>
            </a:r>
            <a:r>
              <a:rPr lang="en-US" i="1"/>
              <a:t>resolve</a:t>
            </a:r>
            <a:r>
              <a:rPr lang="en-US"/>
              <a:t> them</a:t>
            </a:r>
          </a:p>
        </p:txBody>
      </p:sp>
    </p:spTree>
    <p:extLst>
      <p:ext uri="{BB962C8B-B14F-4D97-AF65-F5344CB8AC3E}">
        <p14:creationId xmlns:p14="http://schemas.microsoft.com/office/powerpoint/2010/main" val="189375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Repository</a:t>
            </a:r>
            <a:r>
              <a:rPr lang="en-US"/>
              <a:t> - the complete history of your project: every version of every file</a:t>
            </a:r>
          </a:p>
          <a:p>
            <a:r>
              <a:rPr lang="en-US" i="1"/>
              <a:t>Working copy</a:t>
            </a:r>
            <a:r>
              <a:rPr lang="en-US"/>
              <a:t> - the project as you're working on it now</a:t>
            </a:r>
          </a:p>
          <a:p>
            <a:endParaRPr lang="en-US"/>
          </a:p>
          <a:p>
            <a:r>
              <a:rPr lang="en-US" i="1"/>
              <a:t>Add</a:t>
            </a:r>
            <a:r>
              <a:rPr lang="en-US"/>
              <a:t> a file you want the system to track</a:t>
            </a:r>
          </a:p>
          <a:p>
            <a:r>
              <a:rPr lang="en-US" i="1"/>
              <a:t>Commit</a:t>
            </a:r>
            <a:r>
              <a:rPr lang="en-US"/>
              <a:t> to record a change, making a new </a:t>
            </a:r>
            <a:r>
              <a:rPr lang="en-US" i="1"/>
              <a:t>revision</a:t>
            </a:r>
          </a:p>
          <a:p>
            <a:r>
              <a:rPr lang="en-US" i="1"/>
              <a:t>Update</a:t>
            </a:r>
            <a:r>
              <a:rPr lang="en-US"/>
              <a:t> to make your working copy reflect a different revision from the repository</a:t>
            </a:r>
          </a:p>
          <a:p>
            <a:r>
              <a:rPr lang="en-US" i="1"/>
              <a:t>Push </a:t>
            </a:r>
            <a:r>
              <a:rPr lang="en-US"/>
              <a:t>or </a:t>
            </a:r>
            <a:r>
              <a:rPr lang="en-US" i="1"/>
              <a:t>pull</a:t>
            </a:r>
            <a:r>
              <a:rPr lang="en-US"/>
              <a:t> to synchronise copies of a repository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slide intentionally left blank!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5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Why use version control?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http://soundsoftware.ac.uk/why-version-control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A Mercurial tutorial (command-line)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http://hginit.com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Bite-sized Mercurial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http://petevidler.com/series/mercurial/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EasyMercurial videos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http://easyhg.org/videos.html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Software Carpentry version control (Subversion)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http://software-carpentry.org/4_0/vc/</a:t>
            </a:r>
          </a:p>
          <a:p>
            <a:pPr marL="0" indent="0"/>
            <a:endParaRPr lang="en-US">
              <a:latin typeface="Gillius ADF No2"/>
            </a:endParaRPr>
          </a:p>
        </p:txBody>
      </p:sp>
    </p:spTree>
    <p:extLst>
      <p:ext uri="{BB962C8B-B14F-4D97-AF65-F5344CB8AC3E}">
        <p14:creationId xmlns:p14="http://schemas.microsoft.com/office/powerpoint/2010/main" val="346866003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Gillius ADF No2"/>
        <a:ea typeface="DejaVu Sans"/>
        <a:cs typeface="DejaVu Sans"/>
      </a:majorFont>
      <a:minorFont>
        <a:latin typeface="Gillius ADF No2"/>
        <a:ea typeface="DejaVu Sans"/>
        <a:cs typeface="DejaVu Sans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Application>Microsoft Office PowerPoint</Application>
  <PresentationFormat>Custom</PresentationFormat>
  <Slides>9</Slides>
  <Notes>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Ofis Teması</vt:lpstr>
      <vt:lpstr>Version Control</vt:lpstr>
      <vt:lpstr>What is it?</vt:lpstr>
      <vt:lpstr>Keeping track of history</vt:lpstr>
      <vt:lpstr>Collaborating... with yourself!</vt:lpstr>
      <vt:lpstr>Collaborating with others</vt:lpstr>
      <vt:lpstr>Version control helps with all this</vt:lpstr>
      <vt:lpstr>Version control terminology</vt:lpstr>
      <vt:lpstr>This slide intentionally left blank!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and Transcription of Musical Audio Signals</dc:title>
  <cp:lastModifiedBy>Chris Cannam</cp:lastModifiedBy>
  <cp:revision>15</cp:revision>
  <cp:lastPrinted>1601-01-01T00:00:00Z</cp:lastPrinted>
  <dcterms:created xsi:type="dcterms:W3CDTF">2012-04-26T11:55:33Z</dcterms:created>
  <dcterms:modified xsi:type="dcterms:W3CDTF">2012-04-27T15:38:11Z</dcterms:modified>
</cp:coreProperties>
</file>